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 id="2147483690" r:id="rId2"/>
    <p:sldMasterId id="2147483692" r:id="rId3"/>
    <p:sldMasterId id="2147483694" r:id="rId4"/>
    <p:sldMasterId id="2147483696" r:id="rId5"/>
    <p:sldMasterId id="2147483698" r:id="rId6"/>
    <p:sldMasterId id="2147483700" r:id="rId7"/>
    <p:sldMasterId id="2147483702" r:id="rId8"/>
    <p:sldMasterId id="2147483704" r:id="rId9"/>
    <p:sldMasterId id="2147483706" r:id="rId10"/>
  </p:sldMasterIdLst>
  <p:notesMasterIdLst>
    <p:notesMasterId r:id="rId79"/>
  </p:notesMasterIdLst>
  <p:handoutMasterIdLst>
    <p:handoutMasterId r:id="rId80"/>
  </p:handoutMasterIdLst>
  <p:sldIdLst>
    <p:sldId id="256" r:id="rId11"/>
    <p:sldId id="350" r:id="rId12"/>
    <p:sldId id="356" r:id="rId13"/>
    <p:sldId id="316" r:id="rId14"/>
    <p:sldId id="317" r:id="rId15"/>
    <p:sldId id="315" r:id="rId16"/>
    <p:sldId id="314" r:id="rId17"/>
    <p:sldId id="369" r:id="rId18"/>
    <p:sldId id="367" r:id="rId19"/>
    <p:sldId id="261" r:id="rId20"/>
    <p:sldId id="320" r:id="rId21"/>
    <p:sldId id="321" r:id="rId22"/>
    <p:sldId id="346" r:id="rId23"/>
    <p:sldId id="324" r:id="rId24"/>
    <p:sldId id="357" r:id="rId25"/>
    <p:sldId id="361" r:id="rId26"/>
    <p:sldId id="366" r:id="rId27"/>
    <p:sldId id="360" r:id="rId28"/>
    <p:sldId id="257" r:id="rId29"/>
    <p:sldId id="258" r:id="rId30"/>
    <p:sldId id="259" r:id="rId31"/>
    <p:sldId id="260" r:id="rId32"/>
    <p:sldId id="371" r:id="rId33"/>
    <p:sldId id="262" r:id="rId34"/>
    <p:sldId id="263" r:id="rId35"/>
    <p:sldId id="264" r:id="rId36"/>
    <p:sldId id="265" r:id="rId37"/>
    <p:sldId id="266" r:id="rId38"/>
    <p:sldId id="267" r:id="rId39"/>
    <p:sldId id="268" r:id="rId40"/>
    <p:sldId id="269" r:id="rId41"/>
    <p:sldId id="270" r:id="rId42"/>
    <p:sldId id="271" r:id="rId43"/>
    <p:sldId id="272" r:id="rId44"/>
    <p:sldId id="273" r:id="rId45"/>
    <p:sldId id="372" r:id="rId46"/>
    <p:sldId id="275" r:id="rId47"/>
    <p:sldId id="276" r:id="rId48"/>
    <p:sldId id="277" r:id="rId49"/>
    <p:sldId id="278" r:id="rId50"/>
    <p:sldId id="279" r:id="rId51"/>
    <p:sldId id="280" r:id="rId52"/>
    <p:sldId id="281" r:id="rId53"/>
    <p:sldId id="282" r:id="rId54"/>
    <p:sldId id="373" r:id="rId55"/>
    <p:sldId id="284" r:id="rId56"/>
    <p:sldId id="364" r:id="rId57"/>
    <p:sldId id="337" r:id="rId58"/>
    <p:sldId id="323" r:id="rId59"/>
    <p:sldId id="332" r:id="rId60"/>
    <p:sldId id="358" r:id="rId61"/>
    <p:sldId id="286" r:id="rId62"/>
    <p:sldId id="363" r:id="rId63"/>
    <p:sldId id="335" r:id="rId64"/>
    <p:sldId id="362" r:id="rId65"/>
    <p:sldId id="319" r:id="rId66"/>
    <p:sldId id="370" r:id="rId67"/>
    <p:sldId id="327" r:id="rId68"/>
    <p:sldId id="274" r:id="rId69"/>
    <p:sldId id="325" r:id="rId70"/>
    <p:sldId id="328" r:id="rId71"/>
    <p:sldId id="330" r:id="rId72"/>
    <p:sldId id="331" r:id="rId73"/>
    <p:sldId id="318" r:id="rId74"/>
    <p:sldId id="283" r:id="rId75"/>
    <p:sldId id="334" r:id="rId76"/>
    <p:sldId id="343" r:id="rId77"/>
    <p:sldId id="368" r:id="rId78"/>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F"/>
    <a:srgbClr val="5297BE"/>
    <a:srgbClr val="FF0A13"/>
    <a:srgbClr val="63A1C5"/>
    <a:srgbClr val="008F00"/>
    <a:srgbClr val="186FAF"/>
    <a:srgbClr val="464646"/>
    <a:srgbClr val="00FA00"/>
    <a:srgbClr val="7CB1CD"/>
    <a:srgbClr val="0000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71438"/>
  </p:normalViewPr>
  <p:slideViewPr>
    <p:cSldViewPr snapToGrid="0">
      <p:cViewPr varScale="1">
        <p:scale>
          <a:sx n="91" d="100"/>
          <a:sy n="91" d="100"/>
        </p:scale>
        <p:origin x="464" y="176"/>
      </p:cViewPr>
      <p:guideLst/>
    </p:cSldViewPr>
  </p:slideViewPr>
  <p:notesTextViewPr>
    <p:cViewPr>
      <p:scale>
        <a:sx n="165" d="100"/>
        <a:sy n="165" d="100"/>
      </p:scale>
      <p:origin x="0" y="0"/>
    </p:cViewPr>
  </p:notesTextViewPr>
  <p:sorterViewPr>
    <p:cViewPr>
      <p:scale>
        <a:sx n="98" d="100"/>
        <a:sy n="98"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tableStyles" Target="tableStyle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viewProps" Target="view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5BBF81D4-8A1A-05FF-6B8E-C1770B3396E0}"/>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de-DE">
              <a:latin typeface="Lato" panose="020F0502020204030203" pitchFamily="34" charset="0"/>
            </a:endParaRPr>
          </a:p>
        </p:txBody>
      </p:sp>
      <p:sp>
        <p:nvSpPr>
          <p:cNvPr id="3" name="Datumsplatzhalter 2">
            <a:extLst>
              <a:ext uri="{FF2B5EF4-FFF2-40B4-BE49-F238E27FC236}">
                <a16:creationId xmlns:a16="http://schemas.microsoft.com/office/drawing/2014/main" id="{696148AB-673B-3B58-E7B9-823A71CBE90B}"/>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B6EBE1F1-7795-BD42-A8C7-600871D5071A}" type="datetimeFigureOut">
              <a:rPr lang="de-DE" smtClean="0">
                <a:latin typeface="Lato" panose="020F0502020204030203" pitchFamily="34" charset="0"/>
              </a:rPr>
              <a:t>15.10.25</a:t>
            </a:fld>
            <a:endParaRPr lang="de-DE">
              <a:latin typeface="Lato" panose="020F0502020204030203" pitchFamily="34" charset="0"/>
            </a:endParaRPr>
          </a:p>
        </p:txBody>
      </p:sp>
      <p:sp>
        <p:nvSpPr>
          <p:cNvPr id="4" name="Fußzeilenplatzhalter 3">
            <a:extLst>
              <a:ext uri="{FF2B5EF4-FFF2-40B4-BE49-F238E27FC236}">
                <a16:creationId xmlns:a16="http://schemas.microsoft.com/office/drawing/2014/main" id="{0A37B62F-2290-13F3-B17E-0F9E6A913314}"/>
              </a:ext>
            </a:extLst>
          </p:cNvPr>
          <p:cNvSpPr>
            <a:spLocks noGrp="1"/>
          </p:cNvSpPr>
          <p:nvPr>
            <p:ph type="ftr" sz="quarter" idx="2"/>
          </p:nvPr>
        </p:nvSpPr>
        <p:spPr>
          <a:xfrm>
            <a:off x="0" y="6513514"/>
            <a:ext cx="3962400" cy="344487"/>
          </a:xfrm>
          <a:prstGeom prst="rect">
            <a:avLst/>
          </a:prstGeom>
        </p:spPr>
        <p:txBody>
          <a:bodyPr vert="horz" lIns="91440" tIns="45720" rIns="91440" bIns="45720" rtlCol="0" anchor="b"/>
          <a:lstStyle>
            <a:lvl1pPr algn="l">
              <a:defRPr sz="1200"/>
            </a:lvl1pPr>
          </a:lstStyle>
          <a:p>
            <a:r>
              <a:rPr lang="de-DE">
                <a:latin typeface="Lato" panose="020F0502020204030203" pitchFamily="34" charset="0"/>
              </a:rPr>
              <a:t>VSV Vortrag "Saubere Luft" IGÖ </a:t>
            </a:r>
            <a:r>
              <a:rPr lang="de-DE" err="1">
                <a:latin typeface="Lato" panose="020F0502020204030203" pitchFamily="34" charset="0"/>
              </a:rPr>
              <a:t>Mag.a</a:t>
            </a:r>
            <a:r>
              <a:rPr lang="de-DE">
                <a:latin typeface="Lato" panose="020F0502020204030203" pitchFamily="34" charset="0"/>
              </a:rPr>
              <a:t> Veronika Kunnert</a:t>
            </a:r>
          </a:p>
        </p:txBody>
      </p:sp>
      <p:sp>
        <p:nvSpPr>
          <p:cNvPr id="5" name="Foliennummernplatzhalter 4">
            <a:extLst>
              <a:ext uri="{FF2B5EF4-FFF2-40B4-BE49-F238E27FC236}">
                <a16:creationId xmlns:a16="http://schemas.microsoft.com/office/drawing/2014/main" id="{18218CB8-1416-C66B-0C77-83FADD98B96D}"/>
              </a:ext>
            </a:extLst>
          </p:cNvPr>
          <p:cNvSpPr>
            <a:spLocks noGrp="1"/>
          </p:cNvSpPr>
          <p:nvPr>
            <p:ph type="sldNum" sz="quarter" idx="3"/>
          </p:nvPr>
        </p:nvSpPr>
        <p:spPr>
          <a:xfrm>
            <a:off x="5180013" y="6513514"/>
            <a:ext cx="3962400" cy="344487"/>
          </a:xfrm>
          <a:prstGeom prst="rect">
            <a:avLst/>
          </a:prstGeom>
        </p:spPr>
        <p:txBody>
          <a:bodyPr vert="horz" lIns="91440" tIns="45720" rIns="91440" bIns="45720" rtlCol="0" anchor="b"/>
          <a:lstStyle>
            <a:lvl1pPr algn="r">
              <a:defRPr sz="1200"/>
            </a:lvl1pPr>
          </a:lstStyle>
          <a:p>
            <a:fld id="{8AAFA177-ADF5-CA46-B918-6E1FE3C7747D}" type="slidenum">
              <a:rPr lang="de-DE" smtClean="0">
                <a:latin typeface="Lato" panose="020F0502020204030203" pitchFamily="34" charset="0"/>
              </a:rPr>
              <a:t>‹Nr.›</a:t>
            </a:fld>
            <a:endParaRPr lang="de-DE">
              <a:latin typeface="Lato" panose="020F0502020204030203" pitchFamily="34" charset="0"/>
            </a:endParaRPr>
          </a:p>
        </p:txBody>
      </p:sp>
    </p:spTree>
    <p:extLst>
      <p:ext uri="{BB962C8B-B14F-4D97-AF65-F5344CB8AC3E}">
        <p14:creationId xmlns:p14="http://schemas.microsoft.com/office/powerpoint/2010/main" val="36231675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b="0" i="0">
                <a:latin typeface="Lato" panose="020F0502020204030203" pitchFamily="34" charset="0"/>
              </a:defRPr>
            </a:lvl1pPr>
          </a:lstStyle>
          <a:p>
            <a:endParaRPr lang="de-DE"/>
          </a:p>
        </p:txBody>
      </p:sp>
      <p:sp>
        <p:nvSpPr>
          <p:cNvPr id="3" name="Datumsplatzhalt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b="0" i="0">
                <a:latin typeface="Lato" panose="020F0502020204030203" pitchFamily="34" charset="0"/>
              </a:defRPr>
            </a:lvl1pPr>
          </a:lstStyle>
          <a:p>
            <a:fld id="{2D2AF8C2-E29D-E04D-9BD9-9D98753DCC0A}" type="datetimeFigureOut">
              <a:rPr lang="de-DE" smtClean="0"/>
              <a:pPr/>
              <a:t>15.10.25</a:t>
            </a:fld>
            <a:endParaRPr lang="de-DE"/>
          </a:p>
        </p:txBody>
      </p:sp>
      <p:sp>
        <p:nvSpPr>
          <p:cNvPr id="4" name="Folienbildplatzhalt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Lato" panose="020F0502020204030203" pitchFamily="34" charset="0"/>
              </a:defRPr>
            </a:lvl1pPr>
          </a:lstStyle>
          <a:p>
            <a:r>
              <a:rPr lang="de-DE"/>
              <a:t>VSV Vortrag "Saubere Luft" IGÖ </a:t>
            </a:r>
            <a:r>
              <a:rPr lang="de-DE" err="1"/>
              <a:t>Mag.a</a:t>
            </a:r>
            <a:r>
              <a:rPr lang="de-DE"/>
              <a:t> Veronika Kunnert</a:t>
            </a:r>
          </a:p>
        </p:txBody>
      </p:sp>
      <p:sp>
        <p:nvSpPr>
          <p:cNvPr id="7" name="Foliennummernplatzhalt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Lato" panose="020F0502020204030203" pitchFamily="34" charset="0"/>
              </a:defRPr>
            </a:lvl1pPr>
          </a:lstStyle>
          <a:p>
            <a:fld id="{E1125F49-3EE1-8B4D-9980-ED42176733AA}" type="slidenum">
              <a:rPr lang="de-DE" smtClean="0"/>
              <a:pPr/>
              <a:t>‹Nr.›</a:t>
            </a:fld>
            <a:endParaRPr lang="de-DE"/>
          </a:p>
        </p:txBody>
      </p:sp>
    </p:spTree>
    <p:extLst>
      <p:ext uri="{BB962C8B-B14F-4D97-AF65-F5344CB8AC3E}">
        <p14:creationId xmlns:p14="http://schemas.microsoft.com/office/powerpoint/2010/main" val="121513946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b="0" i="0" kern="1200">
        <a:solidFill>
          <a:schemeClr val="tx1"/>
        </a:solidFill>
        <a:latin typeface="Lato" panose="020F0502020204030203" pitchFamily="34" charset="0"/>
        <a:ea typeface="+mn-ea"/>
        <a:cs typeface="+mn-cs"/>
      </a:defRPr>
    </a:lvl1pPr>
    <a:lvl2pPr marL="457200" algn="l" defTabSz="914400" rtl="0" eaLnBrk="1" latinLnBrk="0" hangingPunct="1">
      <a:defRPr sz="1200" b="0" i="0" kern="1200">
        <a:solidFill>
          <a:schemeClr val="tx1"/>
        </a:solidFill>
        <a:latin typeface="Lato" panose="020F0502020204030203" pitchFamily="34" charset="0"/>
        <a:ea typeface="+mn-ea"/>
        <a:cs typeface="+mn-cs"/>
      </a:defRPr>
    </a:lvl2pPr>
    <a:lvl3pPr marL="914400" algn="l" defTabSz="914400" rtl="0" eaLnBrk="1" latinLnBrk="0" hangingPunct="1">
      <a:defRPr sz="1200" b="0" i="0" kern="1200">
        <a:solidFill>
          <a:schemeClr val="tx1"/>
        </a:solidFill>
        <a:latin typeface="Lato" panose="020F0502020204030203" pitchFamily="34" charset="0"/>
        <a:ea typeface="+mn-ea"/>
        <a:cs typeface="+mn-cs"/>
      </a:defRPr>
    </a:lvl3pPr>
    <a:lvl4pPr marL="1371600" algn="l" defTabSz="914400" rtl="0" eaLnBrk="1" latinLnBrk="0" hangingPunct="1">
      <a:defRPr sz="1200" b="0" i="0" kern="1200">
        <a:solidFill>
          <a:schemeClr val="tx1"/>
        </a:solidFill>
        <a:latin typeface="Lato" panose="020F0502020204030203" pitchFamily="34" charset="0"/>
        <a:ea typeface="+mn-ea"/>
        <a:cs typeface="+mn-cs"/>
      </a:defRPr>
    </a:lvl4pPr>
    <a:lvl5pPr marL="1828800" algn="l" defTabSz="914400" rtl="0" eaLnBrk="1" latinLnBrk="0" hangingPunct="1">
      <a:defRPr sz="1200" b="0" i="0" kern="1200">
        <a:solidFill>
          <a:schemeClr val="tx1"/>
        </a:solidFill>
        <a:latin typeface="Lato" panose="020F050202020403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1125F49-3EE1-8B4D-9980-ED42176733AA}" type="slidenum">
              <a:rPr lang="de-DE" smtClean="0"/>
              <a:t>1</a:t>
            </a:fld>
            <a:endParaRPr lang="de-DE"/>
          </a:p>
        </p:txBody>
      </p:sp>
      <p:sp>
        <p:nvSpPr>
          <p:cNvPr id="5" name="Fußzeilenplatzhalter 4">
            <a:extLst>
              <a:ext uri="{FF2B5EF4-FFF2-40B4-BE49-F238E27FC236}">
                <a16:creationId xmlns:a16="http://schemas.microsoft.com/office/drawing/2014/main" id="{E7762E5D-51CC-4CF8-B6A6-86B34E57B185}"/>
              </a:ext>
            </a:extLst>
          </p:cNvPr>
          <p:cNvSpPr>
            <a:spLocks noGrp="1"/>
          </p:cNvSpPr>
          <p:nvPr>
            <p:ph type="ftr" sz="quarter" idx="4"/>
          </p:nvPr>
        </p:nvSpPr>
        <p:spPr/>
        <p:txBody>
          <a:bodyPr/>
          <a:lstStyle/>
          <a:p>
            <a:r>
              <a:rPr lang="de-DE"/>
              <a:t>VSV Vortrag "Saubere Luft" IGÖ </a:t>
            </a:r>
            <a:r>
              <a:rPr lang="de-DE" err="1"/>
              <a:t>Mag.a</a:t>
            </a:r>
            <a:r>
              <a:rPr lang="de-DE"/>
              <a:t> Veronika Kunnert</a:t>
            </a:r>
          </a:p>
        </p:txBody>
      </p:sp>
    </p:spTree>
    <p:extLst>
      <p:ext uri="{BB962C8B-B14F-4D97-AF65-F5344CB8AC3E}">
        <p14:creationId xmlns:p14="http://schemas.microsoft.com/office/powerpoint/2010/main" val="1239351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solidFill>
                  <a:schemeClr val="bg1"/>
                </a:solidFill>
                <a:ea typeface="Lato" panose="020F0502020204030203" pitchFamily="34" charset="0"/>
                <a:cs typeface="Lato" panose="020F0502020204030203" pitchFamily="34" charset="0"/>
              </a:rPr>
              <a:t>ppm = </a:t>
            </a:r>
            <a:r>
              <a:rPr lang="de-DE" sz="1200" dirty="0" err="1">
                <a:solidFill>
                  <a:schemeClr val="bg1"/>
                </a:solidFill>
                <a:ea typeface="Lato" panose="020F0502020204030203" pitchFamily="34" charset="0"/>
                <a:cs typeface="Lato" panose="020F0502020204030203" pitchFamily="34" charset="0"/>
              </a:rPr>
              <a:t>parts</a:t>
            </a:r>
            <a:r>
              <a:rPr lang="de-DE" sz="1200" dirty="0">
                <a:solidFill>
                  <a:schemeClr val="bg1"/>
                </a:solidFill>
                <a:ea typeface="Lato" panose="020F0502020204030203" pitchFamily="34" charset="0"/>
                <a:cs typeface="Lato" panose="020F0502020204030203" pitchFamily="34" charset="0"/>
              </a:rPr>
              <a:t> per Million (Teilchen pro einer Million Luftteilchen)</a:t>
            </a:r>
          </a:p>
          <a:p>
            <a:r>
              <a:rPr lang="de-DE" sz="1200" dirty="0">
                <a:solidFill>
                  <a:schemeClr val="bg1"/>
                </a:solidFill>
                <a:ea typeface="Lato" panose="020F0502020204030203" pitchFamily="34" charset="0"/>
                <a:cs typeface="Lato" panose="020F0502020204030203" pitchFamily="34" charset="0"/>
              </a:rPr>
              <a:t>Ausgenommen es gibt andere CO2 Quellen</a:t>
            </a:r>
            <a:endParaRPr lang="de-DE" dirty="0"/>
          </a:p>
        </p:txBody>
      </p:sp>
      <p:sp>
        <p:nvSpPr>
          <p:cNvPr id="4" name="Fußzeilenplatzhalter 3"/>
          <p:cNvSpPr>
            <a:spLocks noGrp="1"/>
          </p:cNvSpPr>
          <p:nvPr>
            <p:ph type="ftr" sz="quarter" idx="4"/>
          </p:nvPr>
        </p:nvSpPr>
        <p:spPr/>
        <p:txBody>
          <a:bodyPr/>
          <a:lstStyle/>
          <a:p>
            <a:r>
              <a:rPr lang="de-DE"/>
              <a:t>VSV Vortrag "Saubere Luft" IGÖ </a:t>
            </a:r>
            <a:r>
              <a:rPr lang="de-DE" err="1"/>
              <a:t>Mag.a</a:t>
            </a:r>
            <a:r>
              <a:rPr lang="de-DE"/>
              <a:t> Veronika Kunnert</a:t>
            </a:r>
          </a:p>
        </p:txBody>
      </p:sp>
      <p:sp>
        <p:nvSpPr>
          <p:cNvPr id="5" name="Foliennummernplatzhalter 4"/>
          <p:cNvSpPr>
            <a:spLocks noGrp="1"/>
          </p:cNvSpPr>
          <p:nvPr>
            <p:ph type="sldNum" sz="quarter" idx="5"/>
          </p:nvPr>
        </p:nvSpPr>
        <p:spPr/>
        <p:txBody>
          <a:bodyPr/>
          <a:lstStyle/>
          <a:p>
            <a:fld id="{E1125F49-3EE1-8B4D-9980-ED42176733AA}" type="slidenum">
              <a:rPr lang="de-DE" smtClean="0"/>
              <a:t>11</a:t>
            </a:fld>
            <a:endParaRPr lang="de-DE"/>
          </a:p>
        </p:txBody>
      </p:sp>
    </p:spTree>
    <p:extLst>
      <p:ext uri="{BB962C8B-B14F-4D97-AF65-F5344CB8AC3E}">
        <p14:creationId xmlns:p14="http://schemas.microsoft.com/office/powerpoint/2010/main" val="4125547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Welche Werte streben wir denn an?</a:t>
            </a:r>
            <a:br>
              <a:rPr lang="de-DE" dirty="0"/>
            </a:br>
            <a:r>
              <a:rPr lang="de-DE" dirty="0"/>
              <a:t>Kognitive Leistung ist ab 1000ppm beeinträchtig</a:t>
            </a:r>
            <a:br>
              <a:rPr lang="de-DE" dirty="0"/>
            </a:br>
            <a:endParaRPr lang="de-DE" dirty="0"/>
          </a:p>
          <a:p>
            <a:r>
              <a:rPr lang="de-DE" dirty="0"/>
              <a:t>Hinweis – wie sitzen Sie gerade? </a:t>
            </a: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12</a:t>
            </a:fld>
            <a:endParaRPr lang="de-DE"/>
          </a:p>
        </p:txBody>
      </p:sp>
      <p:sp>
        <p:nvSpPr>
          <p:cNvPr id="5" name="Fußzeilenplatzhalter 4">
            <a:extLst>
              <a:ext uri="{FF2B5EF4-FFF2-40B4-BE49-F238E27FC236}">
                <a16:creationId xmlns:a16="http://schemas.microsoft.com/office/drawing/2014/main" id="{14363796-CC99-1CC8-0A5E-FB0905E166C5}"/>
              </a:ext>
            </a:extLst>
          </p:cNvPr>
          <p:cNvSpPr>
            <a:spLocks noGrp="1"/>
          </p:cNvSpPr>
          <p:nvPr>
            <p:ph type="ftr" sz="quarter" idx="4"/>
          </p:nvPr>
        </p:nvSpPr>
        <p:spPr/>
        <p:txBody>
          <a:bodyPr/>
          <a:lstStyle/>
          <a:p>
            <a:r>
              <a:rPr lang="de-DE"/>
              <a:t>VSV Vortrag "Saubere Luft" IGÖ </a:t>
            </a:r>
            <a:r>
              <a:rPr lang="de-DE" err="1"/>
              <a:t>Mag.a</a:t>
            </a:r>
            <a:r>
              <a:rPr lang="de-DE"/>
              <a:t> Veronika Kunnert</a:t>
            </a:r>
          </a:p>
        </p:txBody>
      </p:sp>
    </p:spTree>
    <p:extLst>
      <p:ext uri="{BB962C8B-B14F-4D97-AF65-F5344CB8AC3E}">
        <p14:creationId xmlns:p14="http://schemas.microsoft.com/office/powerpoint/2010/main" val="3815915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Dr. Hagen wird in kürze über die Übertragung von Infekten über die Luft sprechen und ich möchte dazu ein paar Fakten geben, die mit dem CO2 Gehalt zusammen hängen.</a:t>
            </a:r>
            <a:br>
              <a:rPr lang="de-AT" dirty="0"/>
            </a:br>
            <a:r>
              <a:rPr lang="de-AT" dirty="0"/>
              <a:t>1) haben wir schon gehört, dass das CO2 </a:t>
            </a:r>
            <a:r>
              <a:rPr lang="de-AT" dirty="0" err="1"/>
              <a:t>Messgeät</a:t>
            </a:r>
            <a:r>
              <a:rPr lang="de-AT" dirty="0"/>
              <a:t> den Anteil der Atemluft um Raum messen kann. </a:t>
            </a:r>
          </a:p>
          <a:p>
            <a:r>
              <a:rPr lang="de-AT" sz="1200" b="0" i="0" u="none" strike="noStrike" kern="1200" dirty="0">
                <a:solidFill>
                  <a:schemeClr val="tx1"/>
                </a:solidFill>
                <a:effectLst/>
                <a:latin typeface="Lato" panose="020F0502020204030203" pitchFamily="34" charset="0"/>
                <a:ea typeface="+mn-ea"/>
                <a:cs typeface="+mn-cs"/>
              </a:rPr>
              <a:t>Trinken Sie Wasser aus einem Glas, das schon jemand anderer im Mund hatte und wieder ausgespuckt hat?</a:t>
            </a:r>
            <a:br>
              <a:rPr lang="de-AT" sz="1200" b="0" i="0" u="none" strike="noStrike" kern="1200" dirty="0">
                <a:solidFill>
                  <a:schemeClr val="tx1"/>
                </a:solidFill>
                <a:effectLst/>
                <a:latin typeface="Lato" panose="020F0502020204030203" pitchFamily="34" charset="0"/>
                <a:ea typeface="+mn-ea"/>
                <a:cs typeface="+mn-cs"/>
              </a:rPr>
            </a:br>
            <a:r>
              <a:rPr lang="de-AT" sz="1200" b="0" i="0" u="none" strike="noStrike" kern="1200" dirty="0">
                <a:solidFill>
                  <a:schemeClr val="tx1"/>
                </a:solidFill>
                <a:effectLst/>
                <a:latin typeface="Lato" panose="020F0502020204030203" pitchFamily="34" charset="0"/>
                <a:ea typeface="+mn-ea"/>
                <a:cs typeface="+mn-cs"/>
              </a:rPr>
              <a:t>Uns ist klar, dass wir das nicht gut fänden und wenn es ein Kranker wäre, ist uns eine mögliche Ansteckung bewusst. Bei Luft hatten wir bisher eine </a:t>
            </a:r>
            <a:r>
              <a:rPr lang="de-AT" sz="1200" b="0" i="0" u="none" strike="noStrike" kern="1200" dirty="0" err="1">
                <a:solidFill>
                  <a:schemeClr val="tx1"/>
                </a:solidFill>
                <a:effectLst/>
                <a:latin typeface="Lato" panose="020F0502020204030203" pitchFamily="34" charset="0"/>
                <a:ea typeface="+mn-ea"/>
                <a:cs typeface="+mn-cs"/>
              </a:rPr>
              <a:t>Fehlvortsellung</a:t>
            </a:r>
            <a:r>
              <a:rPr lang="de-AT" sz="1200" b="0" i="0" u="none" strike="noStrike" kern="1200" dirty="0">
                <a:solidFill>
                  <a:schemeClr val="tx1"/>
                </a:solidFill>
                <a:effectLst/>
                <a:latin typeface="Lato" panose="020F0502020204030203" pitchFamily="34" charset="0"/>
                <a:ea typeface="+mn-ea"/>
                <a:cs typeface="+mn-cs"/>
              </a:rPr>
              <a:t> wie sind viele Krankheitserreger </a:t>
            </a:r>
            <a:r>
              <a:rPr lang="de-AT" sz="1200" b="0" i="0" u="none" strike="noStrike" kern="1200" dirty="0" err="1">
                <a:solidFill>
                  <a:schemeClr val="tx1"/>
                </a:solidFill>
                <a:effectLst/>
                <a:latin typeface="Lato" panose="020F0502020204030203" pitchFamily="34" charset="0"/>
                <a:ea typeface="+mn-ea"/>
                <a:cs typeface="+mn-cs"/>
              </a:rPr>
              <a:t>ausbreietn</a:t>
            </a:r>
            <a:r>
              <a:rPr lang="de-AT" sz="1200" b="0" i="0" u="none" strike="noStrike" kern="1200" dirty="0">
                <a:solidFill>
                  <a:schemeClr val="tx1"/>
                </a:solidFill>
                <a:effectLst/>
                <a:latin typeface="Lato" panose="020F0502020204030203" pitchFamily="34" charset="0"/>
                <a:ea typeface="+mn-ea"/>
                <a:cs typeface="+mn-cs"/>
              </a:rPr>
              <a:t>.</a:t>
            </a:r>
          </a:p>
          <a:p>
            <a:r>
              <a:rPr lang="de-AT" sz="1200" b="0" i="0" u="none" strike="noStrike" kern="1200" dirty="0">
                <a:solidFill>
                  <a:schemeClr val="tx1"/>
                </a:solidFill>
                <a:effectLst/>
                <a:latin typeface="Lato" panose="020F0502020204030203" pitchFamily="34" charset="0"/>
                <a:ea typeface="+mn-ea"/>
                <a:cs typeface="+mn-cs"/>
              </a:rPr>
              <a:t>2) Nicht nur, dass in CO2 reicher Luft Krankheitserreger wahrscheinlicher sind, gibt es einen Zusammenhang zwischen der Stabilität der Krankheitserreger und dem CO2 Gehalt der Luft.</a:t>
            </a:r>
            <a:br>
              <a:rPr lang="de-AT" sz="1200" b="0" i="0" u="none" strike="noStrike" kern="1200" dirty="0">
                <a:solidFill>
                  <a:schemeClr val="tx1"/>
                </a:solidFill>
                <a:effectLst/>
                <a:latin typeface="Lato" panose="020F0502020204030203" pitchFamily="34" charset="0"/>
                <a:ea typeface="+mn-ea"/>
                <a:cs typeface="+mn-cs"/>
              </a:rPr>
            </a:br>
            <a:r>
              <a:rPr lang="de-AT" sz="1200" b="0" i="0" u="none" strike="noStrike" kern="1200" dirty="0">
                <a:solidFill>
                  <a:schemeClr val="tx1"/>
                </a:solidFill>
                <a:effectLst/>
                <a:latin typeface="Lato" panose="020F0502020204030203" pitchFamily="34" charset="0"/>
                <a:ea typeface="+mn-ea"/>
                <a:cs typeface="+mn-cs"/>
              </a:rPr>
              <a:t>Wer denkt schon, dass in einem leeren Raum wo offensichtlich kein Kranker ist, vielleicht noch die Viren des kranken schweben mich anstecken können? Die Unterschiedliche Dauer der viralen Stabilität je nach CO2 Wert wurde erst 2024 Al </a:t>
            </a:r>
            <a:r>
              <a:rPr lang="de-AT" sz="1200" b="0" i="0" u="none" strike="noStrike" kern="1200" dirty="0" err="1">
                <a:solidFill>
                  <a:schemeClr val="tx1"/>
                </a:solidFill>
                <a:effectLst/>
                <a:latin typeface="Lato" panose="020F0502020204030203" pitchFamily="34" charset="0"/>
                <a:ea typeface="+mn-ea"/>
                <a:cs typeface="+mn-cs"/>
              </a:rPr>
              <a:t>Hadrell</a:t>
            </a:r>
            <a:r>
              <a:rPr lang="de-AT" sz="1200" b="0" i="0" u="none" strike="noStrike" kern="1200" dirty="0">
                <a:solidFill>
                  <a:schemeClr val="tx1"/>
                </a:solidFill>
                <a:effectLst/>
                <a:latin typeface="Lato" panose="020F0502020204030203" pitchFamily="34" charset="0"/>
                <a:ea typeface="+mn-ea"/>
                <a:cs typeface="+mn-cs"/>
              </a:rPr>
              <a:t> et al nachgewiesen.</a:t>
            </a:r>
          </a:p>
          <a:p>
            <a:r>
              <a:rPr lang="de-AT" sz="1200" b="0" i="0" kern="1200" dirty="0">
                <a:solidFill>
                  <a:schemeClr val="tx1"/>
                </a:solidFill>
                <a:effectLst/>
                <a:latin typeface="Lato" panose="020F0502020204030203" pitchFamily="34" charset="0"/>
                <a:ea typeface="+mn-ea"/>
                <a:cs typeface="+mn-cs"/>
              </a:rPr>
              <a:t>Adenovirus</a:t>
            </a:r>
          </a:p>
          <a:p>
            <a:r>
              <a:rPr lang="de-AT" sz="1200" b="0" i="0" kern="1200" dirty="0" err="1">
                <a:solidFill>
                  <a:schemeClr val="tx1"/>
                </a:solidFill>
                <a:effectLst/>
                <a:latin typeface="Lato" panose="020F0502020204030203" pitchFamily="34" charset="0"/>
                <a:ea typeface="+mn-ea"/>
                <a:cs typeface="+mn-cs"/>
              </a:rPr>
              <a:t>Bocavius</a:t>
            </a:r>
            <a:endParaRPr lang="de-AT" sz="1200" b="0" i="0" kern="1200" dirty="0">
              <a:solidFill>
                <a:schemeClr val="tx1"/>
              </a:solidFill>
              <a:effectLst/>
              <a:latin typeface="Lato" panose="020F0502020204030203" pitchFamily="34" charset="0"/>
              <a:ea typeface="+mn-ea"/>
              <a:cs typeface="+mn-cs"/>
            </a:endParaRPr>
          </a:p>
          <a:p>
            <a:r>
              <a:rPr lang="de-AT" sz="1200" b="0" i="0" kern="1200" dirty="0">
                <a:solidFill>
                  <a:schemeClr val="tx1"/>
                </a:solidFill>
                <a:effectLst/>
                <a:latin typeface="Lato" panose="020F0502020204030203" pitchFamily="34" charset="0"/>
                <a:ea typeface="+mn-ea"/>
                <a:cs typeface="+mn-cs"/>
              </a:rPr>
              <a:t>Coronavirus</a:t>
            </a:r>
          </a:p>
          <a:p>
            <a:r>
              <a:rPr lang="de-AT" sz="1200" b="0" i="0" kern="1200" dirty="0">
                <a:solidFill>
                  <a:schemeClr val="tx1"/>
                </a:solidFill>
                <a:effectLst/>
                <a:latin typeface="Lato" panose="020F0502020204030203" pitchFamily="34" charset="0"/>
                <a:ea typeface="+mn-ea"/>
                <a:cs typeface="+mn-cs"/>
              </a:rPr>
              <a:t>MERS, SARS, SARS-CoV-2</a:t>
            </a:r>
          </a:p>
          <a:p>
            <a:r>
              <a:rPr lang="de-AT" sz="1200" b="0" i="0" kern="1200" dirty="0" err="1">
                <a:solidFill>
                  <a:schemeClr val="tx1"/>
                </a:solidFill>
                <a:effectLst/>
                <a:latin typeface="Lato" panose="020F0502020204030203" pitchFamily="34" charset="0"/>
                <a:ea typeface="+mn-ea"/>
                <a:cs typeface="+mn-cs"/>
              </a:rPr>
              <a:t>Hantavirus</a:t>
            </a:r>
            <a:endParaRPr lang="de-AT" sz="1200" b="0" i="0" kern="1200" dirty="0">
              <a:solidFill>
                <a:schemeClr val="tx1"/>
              </a:solidFill>
              <a:effectLst/>
              <a:latin typeface="Lato" panose="020F0502020204030203" pitchFamily="34" charset="0"/>
              <a:ea typeface="+mn-ea"/>
              <a:cs typeface="+mn-cs"/>
            </a:endParaRPr>
          </a:p>
          <a:p>
            <a:r>
              <a:rPr lang="de-AT" sz="1200" b="0" i="0" kern="1200" dirty="0">
                <a:solidFill>
                  <a:schemeClr val="tx1"/>
                </a:solidFill>
                <a:effectLst/>
                <a:latin typeface="Lato" panose="020F0502020204030203" pitchFamily="34" charset="0"/>
                <a:ea typeface="+mn-ea"/>
                <a:cs typeface="+mn-cs"/>
              </a:rPr>
              <a:t>Influenza-A-Virus</a:t>
            </a:r>
          </a:p>
          <a:p>
            <a:r>
              <a:rPr lang="de-AT" sz="1200" b="0" i="0" kern="1200" dirty="0">
                <a:solidFill>
                  <a:schemeClr val="tx1"/>
                </a:solidFill>
                <a:effectLst/>
                <a:latin typeface="Lato" panose="020F0502020204030203" pitchFamily="34" charset="0"/>
                <a:ea typeface="+mn-ea"/>
                <a:cs typeface="+mn-cs"/>
              </a:rPr>
              <a:t>H1N1, H5N1, ...</a:t>
            </a:r>
          </a:p>
          <a:p>
            <a:r>
              <a:rPr lang="de-AT" sz="1200" b="0" i="0" kern="1200" dirty="0">
                <a:solidFill>
                  <a:schemeClr val="tx1"/>
                </a:solidFill>
                <a:effectLst/>
                <a:latin typeface="Lato" panose="020F0502020204030203" pitchFamily="34" charset="0"/>
                <a:ea typeface="+mn-ea"/>
                <a:cs typeface="+mn-cs"/>
              </a:rPr>
              <a:t>Influenza-B-Virus</a:t>
            </a:r>
          </a:p>
          <a:p>
            <a:r>
              <a:rPr lang="de-AT" sz="1200" b="0" i="0" kern="1200" dirty="0" err="1">
                <a:solidFill>
                  <a:schemeClr val="tx1"/>
                </a:solidFill>
                <a:effectLst/>
                <a:latin typeface="Lato" panose="020F0502020204030203" pitchFamily="34" charset="0"/>
                <a:ea typeface="+mn-ea"/>
                <a:cs typeface="+mn-cs"/>
              </a:rPr>
              <a:t>Morbillivirus</a:t>
            </a:r>
            <a:endParaRPr lang="de-AT" sz="1200" b="0" i="0" kern="1200" dirty="0">
              <a:solidFill>
                <a:schemeClr val="tx1"/>
              </a:solidFill>
              <a:effectLst/>
              <a:latin typeface="Lato" panose="020F0502020204030203" pitchFamily="34" charset="0"/>
              <a:ea typeface="+mn-ea"/>
              <a:cs typeface="+mn-cs"/>
            </a:endParaRPr>
          </a:p>
          <a:p>
            <a:r>
              <a:rPr lang="de-AT" sz="1200" b="0" i="0" kern="1200" dirty="0">
                <a:solidFill>
                  <a:schemeClr val="tx1"/>
                </a:solidFill>
                <a:effectLst/>
                <a:latin typeface="Lato" panose="020F0502020204030203" pitchFamily="34" charset="0"/>
                <a:ea typeface="+mn-ea"/>
                <a:cs typeface="+mn-cs"/>
              </a:rPr>
              <a:t>Mumpsvirus</a:t>
            </a:r>
          </a:p>
          <a:p>
            <a:r>
              <a:rPr lang="de-AT" sz="1200" b="0" i="0" kern="1200" dirty="0">
                <a:solidFill>
                  <a:schemeClr val="tx1"/>
                </a:solidFill>
                <a:effectLst/>
                <a:latin typeface="Lato" panose="020F0502020204030203" pitchFamily="34" charset="0"/>
                <a:ea typeface="+mn-ea"/>
                <a:cs typeface="+mn-cs"/>
              </a:rPr>
              <a:t>Norovirus</a:t>
            </a:r>
          </a:p>
          <a:p>
            <a:r>
              <a:rPr lang="de-AT" sz="1200" b="0" i="0" kern="1200" dirty="0">
                <a:solidFill>
                  <a:schemeClr val="tx1"/>
                </a:solidFill>
                <a:effectLst/>
                <a:latin typeface="Lato" panose="020F0502020204030203" pitchFamily="34" charset="0"/>
                <a:ea typeface="+mn-ea"/>
                <a:cs typeface="+mn-cs"/>
              </a:rPr>
              <a:t>Respiratorisches </a:t>
            </a:r>
            <a:r>
              <a:rPr lang="de-AT" sz="1200" b="0" i="0" kern="1200" dirty="0" err="1">
                <a:solidFill>
                  <a:schemeClr val="tx1"/>
                </a:solidFill>
                <a:effectLst/>
                <a:latin typeface="Lato" panose="020F0502020204030203" pitchFamily="34" charset="0"/>
                <a:ea typeface="+mn-ea"/>
                <a:cs typeface="+mn-cs"/>
              </a:rPr>
              <a:t>Synzytialvirus</a:t>
            </a:r>
            <a:r>
              <a:rPr lang="de-AT" sz="1200" b="0" i="0" kern="1200" dirty="0">
                <a:solidFill>
                  <a:schemeClr val="tx1"/>
                </a:solidFill>
                <a:effectLst/>
                <a:latin typeface="Lato" panose="020F0502020204030203" pitchFamily="34" charset="0"/>
                <a:ea typeface="+mn-ea"/>
                <a:cs typeface="+mn-cs"/>
              </a:rPr>
              <a:t> RSV</a:t>
            </a:r>
          </a:p>
          <a:p>
            <a:r>
              <a:rPr lang="de-AT" sz="1200" b="0" i="0" kern="1200" dirty="0">
                <a:solidFill>
                  <a:schemeClr val="tx1"/>
                </a:solidFill>
                <a:effectLst/>
                <a:latin typeface="Lato" panose="020F0502020204030203" pitchFamily="34" charset="0"/>
                <a:ea typeface="+mn-ea"/>
                <a:cs typeface="+mn-cs"/>
              </a:rPr>
              <a:t>Rhinovirus</a:t>
            </a:r>
          </a:p>
          <a:p>
            <a:r>
              <a:rPr lang="de-AT" sz="1200" b="0" i="0" kern="1200" dirty="0" err="1">
                <a:solidFill>
                  <a:schemeClr val="tx1"/>
                </a:solidFill>
                <a:effectLst/>
                <a:latin typeface="Lato" panose="020F0502020204030203" pitchFamily="34" charset="0"/>
                <a:ea typeface="+mn-ea"/>
                <a:cs typeface="+mn-cs"/>
              </a:rPr>
              <a:t>Rubivirus</a:t>
            </a:r>
            <a:r>
              <a:rPr lang="de-AT" sz="1200" b="0" i="0" kern="1200" dirty="0">
                <a:solidFill>
                  <a:schemeClr val="tx1"/>
                </a:solidFill>
                <a:effectLst/>
                <a:latin typeface="Lato" panose="020F0502020204030203" pitchFamily="34" charset="0"/>
                <a:ea typeface="+mn-ea"/>
                <a:cs typeface="+mn-cs"/>
              </a:rPr>
              <a:t> </a:t>
            </a:r>
            <a:r>
              <a:rPr lang="de-AT" sz="1200" b="0" i="0" kern="1200" dirty="0" err="1">
                <a:solidFill>
                  <a:schemeClr val="tx1"/>
                </a:solidFill>
                <a:effectLst/>
                <a:latin typeface="Lato" panose="020F0502020204030203" pitchFamily="34" charset="0"/>
                <a:ea typeface="+mn-ea"/>
                <a:cs typeface="+mn-cs"/>
              </a:rPr>
              <a:t>rubellae</a:t>
            </a:r>
            <a:endParaRPr lang="de-AT" sz="1200" b="0" i="0" kern="1200" dirty="0">
              <a:solidFill>
                <a:schemeClr val="tx1"/>
              </a:solidFill>
              <a:effectLst/>
              <a:latin typeface="Lato" panose="020F0502020204030203" pitchFamily="34" charset="0"/>
              <a:ea typeface="+mn-ea"/>
              <a:cs typeface="+mn-cs"/>
            </a:endParaRPr>
          </a:p>
          <a:p>
            <a:r>
              <a:rPr lang="de-AT" sz="1200" b="0" i="0" kern="1200" dirty="0">
                <a:solidFill>
                  <a:schemeClr val="tx1"/>
                </a:solidFill>
                <a:effectLst/>
                <a:latin typeface="Lato" panose="020F0502020204030203" pitchFamily="34" charset="0"/>
                <a:ea typeface="+mn-ea"/>
                <a:cs typeface="+mn-cs"/>
              </a:rPr>
              <a:t>Variola </a:t>
            </a:r>
            <a:r>
              <a:rPr lang="de-AT" sz="1200" b="0" i="0" kern="1200" dirty="0" err="1">
                <a:solidFill>
                  <a:schemeClr val="tx1"/>
                </a:solidFill>
                <a:effectLst/>
                <a:latin typeface="Lato" panose="020F0502020204030203" pitchFamily="34" charset="0"/>
                <a:ea typeface="+mn-ea"/>
                <a:cs typeface="+mn-cs"/>
              </a:rPr>
              <a:t>virus</a:t>
            </a:r>
            <a:endParaRPr lang="de-AT" sz="1200" b="0" i="0" kern="1200" dirty="0">
              <a:solidFill>
                <a:schemeClr val="tx1"/>
              </a:solidFill>
              <a:effectLst/>
              <a:latin typeface="Lato" panose="020F0502020204030203" pitchFamily="34" charset="0"/>
              <a:ea typeface="+mn-ea"/>
              <a:cs typeface="+mn-cs"/>
            </a:endParaRPr>
          </a:p>
          <a:p>
            <a:r>
              <a:rPr lang="de-AT" sz="1200" b="0" i="0" kern="1200" dirty="0" err="1">
                <a:solidFill>
                  <a:schemeClr val="tx1"/>
                </a:solidFill>
                <a:effectLst/>
                <a:latin typeface="Lato" panose="020F0502020204030203" pitchFamily="34" charset="0"/>
                <a:ea typeface="+mn-ea"/>
                <a:cs typeface="+mn-cs"/>
              </a:rPr>
              <a:t>Varizella</a:t>
            </a:r>
            <a:r>
              <a:rPr lang="de-AT" sz="1200" b="0" i="0" kern="1200" dirty="0">
                <a:solidFill>
                  <a:schemeClr val="tx1"/>
                </a:solidFill>
                <a:effectLst/>
                <a:latin typeface="Lato" panose="020F0502020204030203" pitchFamily="34" charset="0"/>
                <a:ea typeface="+mn-ea"/>
                <a:cs typeface="+mn-cs"/>
              </a:rPr>
              <a:t>-Zoster-Virus</a:t>
            </a:r>
          </a:p>
          <a:p>
            <a:r>
              <a:rPr lang="de-AT" sz="1200" b="0" i="0" kern="1200" dirty="0">
                <a:solidFill>
                  <a:schemeClr val="tx1"/>
                </a:solidFill>
                <a:effectLst/>
                <a:latin typeface="Lato" panose="020F0502020204030203" pitchFamily="34" charset="0"/>
                <a:ea typeface="+mn-ea"/>
                <a:cs typeface="+mn-cs"/>
              </a:rPr>
              <a:t>Bakterien</a:t>
            </a:r>
          </a:p>
          <a:p>
            <a:r>
              <a:rPr lang="de-AT" sz="1200" b="0" i="0" kern="1200" dirty="0">
                <a:solidFill>
                  <a:schemeClr val="tx1"/>
                </a:solidFill>
                <a:effectLst/>
                <a:latin typeface="Lato" panose="020F0502020204030203" pitchFamily="34" charset="0"/>
                <a:ea typeface="+mn-ea"/>
                <a:cs typeface="+mn-cs"/>
              </a:rPr>
              <a:t>Bordetella pertussis</a:t>
            </a:r>
          </a:p>
          <a:p>
            <a:r>
              <a:rPr lang="de-AT" sz="1200" b="0" i="0" kern="1200" dirty="0">
                <a:solidFill>
                  <a:schemeClr val="tx1"/>
                </a:solidFill>
                <a:effectLst/>
                <a:latin typeface="Lato" panose="020F0502020204030203" pitchFamily="34" charset="0"/>
                <a:ea typeface="+mn-ea"/>
                <a:cs typeface="+mn-cs"/>
              </a:rPr>
              <a:t>Corynebacterium diphtheriae</a:t>
            </a:r>
          </a:p>
          <a:p>
            <a:r>
              <a:rPr lang="de-AT" sz="1200" b="0" i="0" kern="1200" dirty="0">
                <a:solidFill>
                  <a:schemeClr val="tx1"/>
                </a:solidFill>
                <a:effectLst/>
                <a:latin typeface="Lato" panose="020F0502020204030203" pitchFamily="34" charset="0"/>
                <a:ea typeface="+mn-ea"/>
                <a:cs typeface="+mn-cs"/>
              </a:rPr>
              <a:t>Legionella pneumophila</a:t>
            </a:r>
          </a:p>
          <a:p>
            <a:r>
              <a:rPr lang="de-AT" sz="1200" b="0" i="0" kern="1200" dirty="0">
                <a:solidFill>
                  <a:schemeClr val="tx1"/>
                </a:solidFill>
                <a:effectLst/>
                <a:latin typeface="Lato" panose="020F0502020204030203" pitchFamily="34" charset="0"/>
                <a:ea typeface="+mn-ea"/>
                <a:cs typeface="+mn-cs"/>
              </a:rPr>
              <a:t>Streptococcus pneumoniae</a:t>
            </a:r>
          </a:p>
          <a:p>
            <a:r>
              <a:rPr lang="de-AT" sz="1200" b="0" i="0" kern="1200" dirty="0">
                <a:solidFill>
                  <a:schemeClr val="tx1"/>
                </a:solidFill>
                <a:effectLst/>
                <a:latin typeface="Lato" panose="020F0502020204030203" pitchFamily="34" charset="0"/>
                <a:ea typeface="+mn-ea"/>
                <a:cs typeface="+mn-cs"/>
              </a:rPr>
              <a:t>Mycobacterium </a:t>
            </a:r>
            <a:r>
              <a:rPr lang="de-AT" sz="1200" b="0" i="0" kern="1200" dirty="0" err="1">
                <a:solidFill>
                  <a:schemeClr val="tx1"/>
                </a:solidFill>
                <a:effectLst/>
                <a:latin typeface="Lato" panose="020F0502020204030203" pitchFamily="34" charset="0"/>
                <a:ea typeface="+mn-ea"/>
                <a:cs typeface="+mn-cs"/>
              </a:rPr>
              <a:t>tuberculosis</a:t>
            </a:r>
            <a:endParaRPr lang="de-AT" sz="1200" b="0" i="0" kern="1200" dirty="0">
              <a:solidFill>
                <a:schemeClr val="tx1"/>
              </a:solidFill>
              <a:effectLst/>
              <a:latin typeface="Lato" panose="020F0502020204030203" pitchFamily="34" charset="0"/>
              <a:ea typeface="+mn-ea"/>
              <a:cs typeface="+mn-cs"/>
            </a:endParaRPr>
          </a:p>
          <a:p>
            <a:r>
              <a:rPr lang="de-AT" sz="1200" b="0" i="0" kern="1200" dirty="0">
                <a:solidFill>
                  <a:schemeClr val="tx1"/>
                </a:solidFill>
                <a:effectLst/>
                <a:latin typeface="Lato" panose="020F0502020204030203" pitchFamily="34" charset="0"/>
                <a:ea typeface="+mn-ea"/>
                <a:cs typeface="+mn-cs"/>
              </a:rPr>
              <a:t>Pilze</a:t>
            </a:r>
          </a:p>
          <a:p>
            <a:r>
              <a:rPr lang="de-AT" sz="1200" b="0" i="0" kern="1200" dirty="0">
                <a:solidFill>
                  <a:schemeClr val="tx1"/>
                </a:solidFill>
                <a:effectLst/>
                <a:latin typeface="Lato" panose="020F0502020204030203" pitchFamily="34" charset="0"/>
                <a:ea typeface="+mn-ea"/>
                <a:cs typeface="+mn-cs"/>
              </a:rPr>
              <a:t>Aspergillen</a:t>
            </a:r>
          </a:p>
          <a:p>
            <a:r>
              <a:rPr lang="de-AT" sz="1200" b="0" i="0" kern="1200" dirty="0" err="1">
                <a:solidFill>
                  <a:schemeClr val="tx1"/>
                </a:solidFill>
                <a:effectLst/>
                <a:latin typeface="Lato" panose="020F0502020204030203" pitchFamily="34" charset="0"/>
                <a:ea typeface="+mn-ea"/>
                <a:cs typeface="+mn-cs"/>
              </a:rPr>
              <a:t>Blastomyces</a:t>
            </a:r>
            <a:r>
              <a:rPr lang="de-AT" sz="1200" b="0" i="0" kern="1200" dirty="0">
                <a:solidFill>
                  <a:schemeClr val="tx1"/>
                </a:solidFill>
                <a:effectLst/>
                <a:latin typeface="Lato" panose="020F0502020204030203" pitchFamily="34" charset="0"/>
                <a:ea typeface="+mn-ea"/>
                <a:cs typeface="+mn-cs"/>
              </a:rPr>
              <a:t> </a:t>
            </a:r>
            <a:r>
              <a:rPr lang="de-AT" sz="1200" b="0" i="0" kern="1200" dirty="0" err="1">
                <a:solidFill>
                  <a:schemeClr val="tx1"/>
                </a:solidFill>
                <a:effectLst/>
                <a:latin typeface="Lato" panose="020F0502020204030203" pitchFamily="34" charset="0"/>
                <a:ea typeface="+mn-ea"/>
                <a:cs typeface="+mn-cs"/>
              </a:rPr>
              <a:t>dermatitidis</a:t>
            </a:r>
            <a:endParaRPr lang="de-AT" sz="1200" b="0" i="0" kern="1200" dirty="0">
              <a:solidFill>
                <a:schemeClr val="tx1"/>
              </a:solidFill>
              <a:effectLst/>
              <a:latin typeface="Lato" panose="020F0502020204030203" pitchFamily="34" charset="0"/>
              <a:ea typeface="+mn-ea"/>
              <a:cs typeface="+mn-cs"/>
            </a:endParaRPr>
          </a:p>
          <a:p>
            <a:r>
              <a:rPr lang="de-AT" sz="1200" b="0" i="0" kern="1200" dirty="0" err="1">
                <a:solidFill>
                  <a:schemeClr val="tx1"/>
                </a:solidFill>
                <a:effectLst/>
                <a:latin typeface="Lato" panose="020F0502020204030203" pitchFamily="34" charset="0"/>
                <a:ea typeface="+mn-ea"/>
                <a:cs typeface="+mn-cs"/>
              </a:rPr>
              <a:t>Coccidioides</a:t>
            </a:r>
            <a:r>
              <a:rPr lang="de-AT" sz="1200" b="0" i="0" kern="1200" dirty="0">
                <a:solidFill>
                  <a:schemeClr val="tx1"/>
                </a:solidFill>
                <a:effectLst/>
                <a:latin typeface="Lato" panose="020F0502020204030203" pitchFamily="34" charset="0"/>
                <a:ea typeface="+mn-ea"/>
                <a:cs typeface="+mn-cs"/>
              </a:rPr>
              <a:t> </a:t>
            </a:r>
            <a:r>
              <a:rPr lang="de-AT" sz="1200" b="0" i="0" kern="1200" dirty="0" err="1">
                <a:solidFill>
                  <a:schemeClr val="tx1"/>
                </a:solidFill>
                <a:effectLst/>
                <a:latin typeface="Lato" panose="020F0502020204030203" pitchFamily="34" charset="0"/>
                <a:ea typeface="+mn-ea"/>
                <a:cs typeface="+mn-cs"/>
              </a:rPr>
              <a:t>immitis</a:t>
            </a:r>
            <a:endParaRPr lang="de-AT" sz="1200" b="0" i="0" kern="1200" dirty="0">
              <a:solidFill>
                <a:schemeClr val="tx1"/>
              </a:solidFill>
              <a:effectLst/>
              <a:latin typeface="Lato" panose="020F0502020204030203" pitchFamily="34" charset="0"/>
              <a:ea typeface="+mn-ea"/>
              <a:cs typeface="+mn-cs"/>
            </a:endParaRPr>
          </a:p>
          <a:p>
            <a:r>
              <a:rPr lang="de-AT" sz="1200" b="0" i="0" kern="1200" dirty="0" err="1">
                <a:solidFill>
                  <a:schemeClr val="tx1"/>
                </a:solidFill>
                <a:effectLst/>
                <a:latin typeface="Lato" panose="020F0502020204030203" pitchFamily="34" charset="0"/>
                <a:ea typeface="+mn-ea"/>
                <a:cs typeface="+mn-cs"/>
              </a:rPr>
              <a:t>Histoplasma</a:t>
            </a:r>
            <a:r>
              <a:rPr lang="de-AT" sz="1200" b="0" i="0" kern="1200" dirty="0">
                <a:solidFill>
                  <a:schemeClr val="tx1"/>
                </a:solidFill>
                <a:effectLst/>
                <a:latin typeface="Lato" panose="020F0502020204030203" pitchFamily="34" charset="0"/>
                <a:ea typeface="+mn-ea"/>
                <a:cs typeface="+mn-cs"/>
              </a:rPr>
              <a:t> </a:t>
            </a:r>
            <a:r>
              <a:rPr lang="de-AT" sz="1200" b="0" i="0" kern="1200" dirty="0" err="1">
                <a:solidFill>
                  <a:schemeClr val="tx1"/>
                </a:solidFill>
                <a:effectLst/>
                <a:latin typeface="Lato" panose="020F0502020204030203" pitchFamily="34" charset="0"/>
                <a:ea typeface="+mn-ea"/>
                <a:cs typeface="+mn-cs"/>
              </a:rPr>
              <a:t>capsulatum</a:t>
            </a:r>
            <a:endParaRPr lang="de-AT" sz="1200" b="0" i="0" kern="1200" dirty="0">
              <a:solidFill>
                <a:schemeClr val="tx1"/>
              </a:solidFill>
              <a:effectLst/>
              <a:latin typeface="Lato" panose="020F0502020204030203" pitchFamily="34" charset="0"/>
              <a:ea typeface="+mn-ea"/>
              <a:cs typeface="+mn-cs"/>
            </a:endParaRPr>
          </a:p>
          <a:p>
            <a:endParaRPr lang="de-AT" dirty="0"/>
          </a:p>
        </p:txBody>
      </p:sp>
      <p:sp>
        <p:nvSpPr>
          <p:cNvPr id="4" name="Fußzeilenplatzhalter 3"/>
          <p:cNvSpPr>
            <a:spLocks noGrp="1"/>
          </p:cNvSpPr>
          <p:nvPr>
            <p:ph type="ftr" sz="quarter" idx="4"/>
          </p:nvPr>
        </p:nvSpPr>
        <p:spPr/>
        <p:txBody>
          <a:bodyPr/>
          <a:lstStyle/>
          <a:p>
            <a:r>
              <a:rPr lang="de-DE"/>
              <a:t>VSV Vortrag "Saubere Luft" IGÖ Mag.a Veronika Kunnert</a:t>
            </a:r>
          </a:p>
        </p:txBody>
      </p:sp>
      <p:sp>
        <p:nvSpPr>
          <p:cNvPr id="5" name="Foliennummernplatzhalter 4"/>
          <p:cNvSpPr>
            <a:spLocks noGrp="1"/>
          </p:cNvSpPr>
          <p:nvPr>
            <p:ph type="sldNum" sz="quarter" idx="5"/>
          </p:nvPr>
        </p:nvSpPr>
        <p:spPr/>
        <p:txBody>
          <a:bodyPr/>
          <a:lstStyle/>
          <a:p>
            <a:fld id="{E1125F49-3EE1-8B4D-9980-ED42176733AA}" type="slidenum">
              <a:rPr lang="de-DE" smtClean="0"/>
              <a:pPr/>
              <a:t>13</a:t>
            </a:fld>
            <a:endParaRPr lang="de-DE"/>
          </a:p>
        </p:txBody>
      </p:sp>
    </p:spTree>
    <p:extLst>
      <p:ext uri="{BB962C8B-B14F-4D97-AF65-F5344CB8AC3E}">
        <p14:creationId xmlns:p14="http://schemas.microsoft.com/office/powerpoint/2010/main" val="1132258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u="none" strike="noStrike" dirty="0">
                <a:solidFill>
                  <a:srgbClr val="0F1419"/>
                </a:solidFill>
                <a:effectLst/>
              </a:rPr>
              <a:t>Mit Cholera leben lernen hieß Exkremente nicht mehr auf die Straßen zu schütten, Kanalisation zu bauen, Trinkwasser zu filtern. Bei Corona schütten wir im übertragenen Sinne immer noch Exkremente auf die Straße und trinken ungefiltertes Wasser.</a:t>
            </a:r>
          </a:p>
          <a:p>
            <a:r>
              <a:rPr lang="de-DE" dirty="0"/>
              <a:t>https://</a:t>
            </a:r>
            <a:r>
              <a:rPr lang="de-DE" dirty="0" err="1"/>
              <a:t>zdfheute-stories-scroll.zdf.de</a:t>
            </a:r>
            <a:r>
              <a:rPr lang="de-DE" dirty="0"/>
              <a:t>/aerosole-klassenzimmer-corona/</a:t>
            </a:r>
          </a:p>
          <a:p>
            <a:r>
              <a:rPr lang="de-DE" dirty="0"/>
              <a:t>https://</a:t>
            </a:r>
            <a:r>
              <a:rPr lang="de-DE" dirty="0" err="1"/>
              <a:t>www.geschichtewiki.wien.gv.at</a:t>
            </a:r>
            <a:r>
              <a:rPr lang="de-DE" dirty="0"/>
              <a:t>/</a:t>
            </a:r>
            <a:r>
              <a:rPr lang="de-DE" dirty="0" err="1"/>
              <a:t>images</a:t>
            </a:r>
            <a:r>
              <a:rPr lang="de-DE" dirty="0"/>
              <a:t>/4/42/</a:t>
            </a:r>
            <a:r>
              <a:rPr lang="de-DE" dirty="0" err="1"/>
              <a:t>Straßenquerprofil.jpg</a:t>
            </a:r>
            <a:endParaRPr lang="de-DE" dirty="0"/>
          </a:p>
          <a:p>
            <a:r>
              <a:rPr lang="de-DE" dirty="0"/>
              <a:t>https://</a:t>
            </a:r>
            <a:r>
              <a:rPr lang="de-DE" dirty="0" err="1"/>
              <a:t>www.geschichtewiki.wien.gv.at</a:t>
            </a:r>
            <a:r>
              <a:rPr lang="de-DE" dirty="0"/>
              <a:t>/</a:t>
            </a:r>
            <a:r>
              <a:rPr lang="de-DE" dirty="0" err="1"/>
              <a:t>index.php?title</a:t>
            </a:r>
            <a:r>
              <a:rPr lang="de-DE" dirty="0"/>
              <a:t>=</a:t>
            </a:r>
            <a:r>
              <a:rPr lang="de-DE" dirty="0" err="1"/>
              <a:t>Datei:Wasserversorgung.jpg&amp;filetimestamp</a:t>
            </a:r>
            <a:r>
              <a:rPr lang="de-DE" dirty="0"/>
              <a:t>=20230914123930&amp;</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Aerosole: Transmissionen über viele Meter und lange nachdem eine Person im Raum war</a:t>
            </a:r>
          </a:p>
          <a:p>
            <a:pPr marL="0" marR="0" lvl="0" indent="0" algn="l" defTabSz="914400" rtl="0" eaLnBrk="1" fontAlgn="auto" latinLnBrk="0" hangingPunct="1">
              <a:lnSpc>
                <a:spcPct val="100000"/>
              </a:lnSpc>
              <a:spcBef>
                <a:spcPts val="0"/>
              </a:spcBef>
              <a:spcAft>
                <a:spcPts val="0"/>
              </a:spcAft>
              <a:buClrTx/>
              <a:buSzTx/>
              <a:buFontTx/>
              <a:buNone/>
              <a:tabLst/>
              <a:defRPr/>
            </a:pPr>
            <a:r>
              <a:rPr lang="de-AT" u="none" strike="noStrike" dirty="0">
                <a:solidFill>
                  <a:srgbClr val="202124"/>
                </a:solidFill>
                <a:effectLst/>
              </a:rPr>
              <a:t>Partikel kleiner als 10 µm können Stunden bis Tage in der Luft verbleiben. Aerosole sind generell nicht stabil und verändern sich in der Regel in Abhängigkeit von Luftfeuchtigkeit, Temperatur und weiteren physikalischen und chemischen Prozessen im Laufe der Zeit. Aerosole können auch Bakterien und Viren enthalten.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a:p>
            <a:endParaRPr lang="de-AT" u="none" strike="noStrike" dirty="0">
              <a:solidFill>
                <a:srgbClr val="0F1419"/>
              </a:solidFill>
              <a:effectLst/>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14</a:t>
            </a:fld>
            <a:endParaRPr lang="de-DE"/>
          </a:p>
        </p:txBody>
      </p:sp>
      <p:sp>
        <p:nvSpPr>
          <p:cNvPr id="5" name="Fußzeilenplatzhalter 4">
            <a:extLst>
              <a:ext uri="{FF2B5EF4-FFF2-40B4-BE49-F238E27FC236}">
                <a16:creationId xmlns:a16="http://schemas.microsoft.com/office/drawing/2014/main" id="{DCF93034-AA28-113B-E8FB-AA7CC232EE0A}"/>
              </a:ext>
            </a:extLst>
          </p:cNvPr>
          <p:cNvSpPr>
            <a:spLocks noGrp="1"/>
          </p:cNvSpPr>
          <p:nvPr>
            <p:ph type="ftr" sz="quarter" idx="4"/>
          </p:nvPr>
        </p:nvSpPr>
        <p:spPr/>
        <p:txBody>
          <a:bodyPr/>
          <a:lstStyle/>
          <a:p>
            <a:r>
              <a:rPr lang="de-DE"/>
              <a:t>VSV Vortrag "Saubere Luft" IGÖ </a:t>
            </a:r>
            <a:r>
              <a:rPr lang="de-DE" err="1"/>
              <a:t>Mag.a</a:t>
            </a:r>
            <a:r>
              <a:rPr lang="de-DE"/>
              <a:t> Veronika Kunnert</a:t>
            </a:r>
          </a:p>
        </p:txBody>
      </p:sp>
    </p:spTree>
    <p:extLst>
      <p:ext uri="{BB962C8B-B14F-4D97-AF65-F5344CB8AC3E}">
        <p14:creationId xmlns:p14="http://schemas.microsoft.com/office/powerpoint/2010/main" val="2654383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ußzeilenplatzhalter 3"/>
          <p:cNvSpPr>
            <a:spLocks noGrp="1"/>
          </p:cNvSpPr>
          <p:nvPr>
            <p:ph type="ftr" sz="quarter" idx="4"/>
          </p:nvPr>
        </p:nvSpPr>
        <p:spPr/>
        <p:txBody>
          <a:bodyPr/>
          <a:lstStyle/>
          <a:p>
            <a:r>
              <a:rPr lang="de-DE"/>
              <a:t>VSV Vortrag "Saubere Luft" IGÖ Mag.a Veronika Kunnert</a:t>
            </a:r>
          </a:p>
        </p:txBody>
      </p:sp>
      <p:sp>
        <p:nvSpPr>
          <p:cNvPr id="5" name="Foliennummernplatzhalter 4"/>
          <p:cNvSpPr>
            <a:spLocks noGrp="1"/>
          </p:cNvSpPr>
          <p:nvPr>
            <p:ph type="sldNum" sz="quarter" idx="5"/>
          </p:nvPr>
        </p:nvSpPr>
        <p:spPr/>
        <p:txBody>
          <a:bodyPr/>
          <a:lstStyle/>
          <a:p>
            <a:fld id="{E1125F49-3EE1-8B4D-9980-ED42176733AA}" type="slidenum">
              <a:rPr lang="de-DE" smtClean="0"/>
              <a:pPr/>
              <a:t>16</a:t>
            </a:fld>
            <a:endParaRPr lang="de-DE"/>
          </a:p>
        </p:txBody>
      </p:sp>
    </p:spTree>
    <p:extLst>
      <p:ext uri="{BB962C8B-B14F-4D97-AF65-F5344CB8AC3E}">
        <p14:creationId xmlns:p14="http://schemas.microsoft.com/office/powerpoint/2010/main" val="2508625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1AB0B-4F9D-BFA1-D24A-A446F6EF0D5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B6AA160-8F4F-C469-BA9F-C6DB51A587F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6AE8279-B5E4-2ACF-5FEC-97243EACD1C8}"/>
              </a:ext>
            </a:extLst>
          </p:cNvPr>
          <p:cNvSpPr>
            <a:spLocks noGrp="1"/>
          </p:cNvSpPr>
          <p:nvPr>
            <p:ph type="body" idx="1"/>
          </p:nvPr>
        </p:nvSpPr>
        <p:spPr/>
        <p:txBody>
          <a:bodyPr/>
          <a:lstStyle/>
          <a:p>
            <a:endParaRPr lang="de-AT"/>
          </a:p>
        </p:txBody>
      </p:sp>
      <p:sp>
        <p:nvSpPr>
          <p:cNvPr id="4" name="Fußzeilenplatzhalter 3">
            <a:extLst>
              <a:ext uri="{FF2B5EF4-FFF2-40B4-BE49-F238E27FC236}">
                <a16:creationId xmlns:a16="http://schemas.microsoft.com/office/drawing/2014/main" id="{518B09EF-822B-C1F3-F2C6-E6263E71AC0C}"/>
              </a:ext>
            </a:extLst>
          </p:cNvPr>
          <p:cNvSpPr>
            <a:spLocks noGrp="1"/>
          </p:cNvSpPr>
          <p:nvPr>
            <p:ph type="ftr" sz="quarter" idx="4"/>
          </p:nvPr>
        </p:nvSpPr>
        <p:spPr/>
        <p:txBody>
          <a:bodyPr/>
          <a:lstStyle/>
          <a:p>
            <a:r>
              <a:rPr lang="de-DE"/>
              <a:t>VSV Vortrag "Saubere Luft" IGÖ </a:t>
            </a:r>
            <a:r>
              <a:rPr lang="de-DE" err="1"/>
              <a:t>Mag.a</a:t>
            </a:r>
            <a:r>
              <a:rPr lang="de-DE"/>
              <a:t> Veronika Kunnert</a:t>
            </a:r>
          </a:p>
        </p:txBody>
      </p:sp>
      <p:sp>
        <p:nvSpPr>
          <p:cNvPr id="5" name="Foliennummernplatzhalter 4">
            <a:extLst>
              <a:ext uri="{FF2B5EF4-FFF2-40B4-BE49-F238E27FC236}">
                <a16:creationId xmlns:a16="http://schemas.microsoft.com/office/drawing/2014/main" id="{968AF9FE-2FF0-7898-E81A-1A7BE5B43604}"/>
              </a:ext>
            </a:extLst>
          </p:cNvPr>
          <p:cNvSpPr>
            <a:spLocks noGrp="1"/>
          </p:cNvSpPr>
          <p:nvPr>
            <p:ph type="sldNum" sz="quarter" idx="5"/>
          </p:nvPr>
        </p:nvSpPr>
        <p:spPr/>
        <p:txBody>
          <a:bodyPr/>
          <a:lstStyle/>
          <a:p>
            <a:fld id="{E1125F49-3EE1-8B4D-9980-ED42176733AA}" type="slidenum">
              <a:rPr lang="de-DE" smtClean="0"/>
              <a:pPr/>
              <a:t>18</a:t>
            </a:fld>
            <a:endParaRPr lang="de-DE"/>
          </a:p>
        </p:txBody>
      </p:sp>
    </p:spTree>
    <p:extLst>
      <p:ext uri="{BB962C8B-B14F-4D97-AF65-F5344CB8AC3E}">
        <p14:creationId xmlns:p14="http://schemas.microsoft.com/office/powerpoint/2010/main" val="498140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ußzeilenplatzhalter 3"/>
          <p:cNvSpPr>
            <a:spLocks noGrp="1"/>
          </p:cNvSpPr>
          <p:nvPr>
            <p:ph type="ftr" sz="quarter" idx="4"/>
          </p:nvPr>
        </p:nvSpPr>
        <p:spPr/>
        <p:txBody>
          <a:bodyPr/>
          <a:lstStyle/>
          <a:p>
            <a:r>
              <a:rPr lang="de-DE"/>
              <a:t>VSV Vortrag "Saubere Luft" IGÖ Mag.a Veronika Kunnert</a:t>
            </a:r>
          </a:p>
        </p:txBody>
      </p:sp>
      <p:sp>
        <p:nvSpPr>
          <p:cNvPr id="5" name="Foliennummernplatzhalter 4"/>
          <p:cNvSpPr>
            <a:spLocks noGrp="1"/>
          </p:cNvSpPr>
          <p:nvPr>
            <p:ph type="sldNum" sz="quarter" idx="5"/>
          </p:nvPr>
        </p:nvSpPr>
        <p:spPr/>
        <p:txBody>
          <a:bodyPr/>
          <a:lstStyle/>
          <a:p>
            <a:fld id="{E1125F49-3EE1-8B4D-9980-ED42176733AA}" type="slidenum">
              <a:rPr lang="de-DE" smtClean="0"/>
              <a:pPr/>
              <a:t>47</a:t>
            </a:fld>
            <a:endParaRPr lang="de-DE"/>
          </a:p>
        </p:txBody>
      </p:sp>
    </p:spTree>
    <p:extLst>
      <p:ext uri="{BB962C8B-B14F-4D97-AF65-F5344CB8AC3E}">
        <p14:creationId xmlns:p14="http://schemas.microsoft.com/office/powerpoint/2010/main" val="2327506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gn="l" rtl="0">
              <a:lnSpc>
                <a:spcPct val="100000"/>
              </a:lnSpc>
              <a:spcBef>
                <a:spcPts val="0"/>
              </a:spcBef>
              <a:spcAft>
                <a:spcPts val="0"/>
              </a:spcAft>
              <a:buSzPts val="1400"/>
              <a:buNone/>
            </a:pPr>
            <a:r>
              <a:rPr lang="de-DE" dirty="0"/>
              <a:t>Co2 Messende, die erstaunt waren, wie unterschiedlich die Luft in Innenräumen ist und wie schlecht sie in fast allen Schulen ist</a:t>
            </a:r>
          </a:p>
          <a:p>
            <a:pPr marL="0" lvl="0" indent="0" algn="l" rtl="0">
              <a:lnSpc>
                <a:spcPct val="100000"/>
              </a:lnSpc>
              <a:spcBef>
                <a:spcPts val="0"/>
              </a:spcBef>
              <a:spcAft>
                <a:spcPts val="0"/>
              </a:spcAft>
              <a:buSzPts val="1400"/>
              <a:buNone/>
            </a:pPr>
            <a:r>
              <a:rPr lang="de-DE" dirty="0"/>
              <a:t>Vielfache Gründe  - wie wir alle - die Situation der Pandemie zu beobachten und die Eigenschaft etwas bewirken zu wollen – hat mich heute hierher gebracht.</a:t>
            </a:r>
          </a:p>
          <a:p>
            <a:pPr marL="0" lvl="0" indent="0" algn="l" rtl="0">
              <a:lnSpc>
                <a:spcPct val="100000"/>
              </a:lnSpc>
              <a:spcBef>
                <a:spcPts val="0"/>
              </a:spcBef>
              <a:spcAft>
                <a:spcPts val="0"/>
              </a:spcAft>
              <a:buSzPts val="1400"/>
              <a:buNone/>
            </a:pPr>
            <a:r>
              <a:rPr lang="de-DE" dirty="0"/>
              <a:t>Engagierte Idealisten IGÖ – mit der Idee Dinge verbessern zu können </a:t>
            </a:r>
          </a:p>
          <a:p>
            <a:pPr marL="0" lvl="0" indent="0" algn="l" rtl="0">
              <a:lnSpc>
                <a:spcPct val="100000"/>
              </a:lnSpc>
              <a:spcBef>
                <a:spcPts val="0"/>
              </a:spcBef>
              <a:spcAft>
                <a:spcPts val="0"/>
              </a:spcAft>
              <a:buSzPts val="1400"/>
              <a:buNone/>
            </a:pPr>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48</a:t>
            </a:fld>
            <a:endParaRPr lang="de-DE"/>
          </a:p>
        </p:txBody>
      </p:sp>
      <p:sp>
        <p:nvSpPr>
          <p:cNvPr id="5" name="Fußzeilenplatzhalter 4">
            <a:extLst>
              <a:ext uri="{FF2B5EF4-FFF2-40B4-BE49-F238E27FC236}">
                <a16:creationId xmlns:a16="http://schemas.microsoft.com/office/drawing/2014/main" id="{4C10B4CF-1B55-2AB5-E4DB-C5FA6DC37DD6}"/>
              </a:ext>
            </a:extLst>
          </p:cNvPr>
          <p:cNvSpPr>
            <a:spLocks noGrp="1"/>
          </p:cNvSpPr>
          <p:nvPr>
            <p:ph type="ftr" sz="quarter" idx="4"/>
          </p:nvPr>
        </p:nvSpPr>
        <p:spPr/>
        <p:txBody>
          <a:bodyPr/>
          <a:lstStyle/>
          <a:p>
            <a:r>
              <a:rPr lang="de-DE"/>
              <a:t>VSV Vortrag "Saubere Luft" IGÖ </a:t>
            </a:r>
            <a:r>
              <a:rPr lang="de-DE" err="1"/>
              <a:t>Mag.a</a:t>
            </a:r>
            <a:r>
              <a:rPr lang="de-DE"/>
              <a:t> Veronika Kunnert</a:t>
            </a:r>
          </a:p>
        </p:txBody>
      </p:sp>
    </p:spTree>
    <p:extLst>
      <p:ext uri="{BB962C8B-B14F-4D97-AF65-F5344CB8AC3E}">
        <p14:creationId xmlns:p14="http://schemas.microsoft.com/office/powerpoint/2010/main" val="4257451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ußzeilenplatzhalter 3"/>
          <p:cNvSpPr>
            <a:spLocks noGrp="1"/>
          </p:cNvSpPr>
          <p:nvPr>
            <p:ph type="ftr" sz="quarter" idx="4"/>
          </p:nvPr>
        </p:nvSpPr>
        <p:spPr/>
        <p:txBody>
          <a:bodyPr/>
          <a:lstStyle/>
          <a:p>
            <a:r>
              <a:rPr lang="de-DE"/>
              <a:t>VSV Vortrag "Saubere Luft" IGÖ </a:t>
            </a:r>
            <a:r>
              <a:rPr lang="de-DE" err="1"/>
              <a:t>Mag.a</a:t>
            </a:r>
            <a:r>
              <a:rPr lang="de-DE"/>
              <a:t> Veronika Kunnert</a:t>
            </a:r>
          </a:p>
        </p:txBody>
      </p:sp>
      <p:sp>
        <p:nvSpPr>
          <p:cNvPr id="5" name="Foliennummernplatzhalter 4"/>
          <p:cNvSpPr>
            <a:spLocks noGrp="1"/>
          </p:cNvSpPr>
          <p:nvPr>
            <p:ph type="sldNum" sz="quarter" idx="5"/>
          </p:nvPr>
        </p:nvSpPr>
        <p:spPr/>
        <p:txBody>
          <a:bodyPr/>
          <a:lstStyle/>
          <a:p>
            <a:fld id="{E1125F49-3EE1-8B4D-9980-ED42176733AA}" type="slidenum">
              <a:rPr lang="de-DE" smtClean="0"/>
              <a:pPr/>
              <a:t>49</a:t>
            </a:fld>
            <a:endParaRPr lang="de-DE"/>
          </a:p>
        </p:txBody>
      </p:sp>
    </p:spTree>
    <p:extLst>
      <p:ext uri="{BB962C8B-B14F-4D97-AF65-F5344CB8AC3E}">
        <p14:creationId xmlns:p14="http://schemas.microsoft.com/office/powerpoint/2010/main" val="1416917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a:solidFill>
                <a:schemeClr val="bg1"/>
              </a:solidFill>
              <a:effectLst/>
            </a:endParaRPr>
          </a:p>
          <a:p>
            <a:endParaRPr lang="de-DE"/>
          </a:p>
        </p:txBody>
      </p:sp>
      <p:sp>
        <p:nvSpPr>
          <p:cNvPr id="4" name="Foliennummernplatzhalter 3"/>
          <p:cNvSpPr>
            <a:spLocks noGrp="1"/>
          </p:cNvSpPr>
          <p:nvPr>
            <p:ph type="sldNum" sz="quarter" idx="5"/>
          </p:nvPr>
        </p:nvSpPr>
        <p:spPr/>
        <p:txBody>
          <a:bodyPr/>
          <a:lstStyle/>
          <a:p>
            <a:fld id="{E1125F49-3EE1-8B4D-9980-ED42176733AA}" type="slidenum">
              <a:rPr lang="de-DE" smtClean="0"/>
              <a:t>50</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a:t>
            </a:r>
            <a:r>
              <a:rPr lang="de-DE" err="1"/>
              <a:t>Mag.a</a:t>
            </a:r>
            <a:r>
              <a:rPr lang="de-DE"/>
              <a:t> Veronika Kunnert</a:t>
            </a:r>
          </a:p>
        </p:txBody>
      </p:sp>
    </p:spTree>
    <p:extLst>
      <p:ext uri="{BB962C8B-B14F-4D97-AF65-F5344CB8AC3E}">
        <p14:creationId xmlns:p14="http://schemas.microsoft.com/office/powerpoint/2010/main" val="1650489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u="none" strike="noStrike" dirty="0">
                <a:solidFill>
                  <a:srgbClr val="000000"/>
                </a:solidFill>
                <a:effectLst/>
              </a:rPr>
              <a:t>Meine Vision einer gesundes Schule und „</a:t>
            </a:r>
            <a:r>
              <a:rPr lang="de-AT" u="none" strike="noStrike" dirty="0" err="1">
                <a:solidFill>
                  <a:srgbClr val="000000"/>
                </a:solidFill>
                <a:effectLst/>
              </a:rPr>
              <a:t>healthy</a:t>
            </a:r>
            <a:r>
              <a:rPr lang="de-AT" u="none" strike="noStrike" dirty="0">
                <a:solidFill>
                  <a:srgbClr val="000000"/>
                </a:solidFill>
                <a:effectLst/>
              </a:rPr>
              <a:t> Buildings“ hat sich durch mein Wissen über gesunde Innenraumluft in den letzten Jahren völlig verändert. </a:t>
            </a:r>
            <a:br>
              <a:rPr lang="de-AT" u="none" strike="noStrike" dirty="0">
                <a:solidFill>
                  <a:srgbClr val="000000"/>
                </a:solidFill>
                <a:effectLst/>
              </a:rPr>
            </a:br>
            <a:r>
              <a:rPr lang="de-AT" u="none" strike="noStrike" dirty="0">
                <a:solidFill>
                  <a:srgbClr val="000000"/>
                </a:solidFill>
                <a:effectLst/>
              </a:rPr>
              <a:t>Bevor wir dazu kommen, möchte ich mich zuerst vorstellen</a:t>
            </a:r>
          </a:p>
          <a:p>
            <a:endParaRPr lang="de-AT" u="none" strike="noStrike" dirty="0">
              <a:solidFill>
                <a:srgbClr val="000000"/>
              </a:solidFill>
              <a:effectLst/>
            </a:endParaRPr>
          </a:p>
          <a:p>
            <a:r>
              <a:rPr lang="de-AT" u="none" strike="noStrike" dirty="0">
                <a:solidFill>
                  <a:srgbClr val="000000"/>
                </a:solidFill>
                <a:effectLst/>
              </a:rPr>
              <a:t>Ablauf: Grundsätzliches um Luft zu bewerten und CO2 zu messen, dann</a:t>
            </a:r>
          </a:p>
        </p:txBody>
      </p:sp>
      <p:sp>
        <p:nvSpPr>
          <p:cNvPr id="4" name="Fußzeilenplatzhalter 3"/>
          <p:cNvSpPr>
            <a:spLocks noGrp="1"/>
          </p:cNvSpPr>
          <p:nvPr>
            <p:ph type="ftr" sz="quarter" idx="4"/>
          </p:nvPr>
        </p:nvSpPr>
        <p:spPr/>
        <p:txBody>
          <a:bodyPr/>
          <a:lstStyle/>
          <a:p>
            <a:r>
              <a:rPr lang="de-DE"/>
              <a:t>VSV Vortrag "Saubere Luft" IGÖ </a:t>
            </a:r>
            <a:r>
              <a:rPr lang="de-DE" err="1"/>
              <a:t>Mag.a</a:t>
            </a:r>
            <a:r>
              <a:rPr lang="de-DE"/>
              <a:t> Veronika Kunnert</a:t>
            </a:r>
          </a:p>
        </p:txBody>
      </p:sp>
      <p:sp>
        <p:nvSpPr>
          <p:cNvPr id="5" name="Foliennummernplatzhalter 4"/>
          <p:cNvSpPr>
            <a:spLocks noGrp="1"/>
          </p:cNvSpPr>
          <p:nvPr>
            <p:ph type="sldNum" sz="quarter" idx="5"/>
          </p:nvPr>
        </p:nvSpPr>
        <p:spPr/>
        <p:txBody>
          <a:bodyPr/>
          <a:lstStyle/>
          <a:p>
            <a:fld id="{E1125F49-3EE1-8B4D-9980-ED42176733AA}" type="slidenum">
              <a:rPr lang="de-DE" smtClean="0"/>
              <a:pPr/>
              <a:t>2</a:t>
            </a:fld>
            <a:endParaRPr lang="de-DE"/>
          </a:p>
        </p:txBody>
      </p:sp>
    </p:spTree>
    <p:extLst>
      <p:ext uri="{BB962C8B-B14F-4D97-AF65-F5344CB8AC3E}">
        <p14:creationId xmlns:p14="http://schemas.microsoft.com/office/powerpoint/2010/main" val="4235357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24eb6e1335_0_2036: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AT" dirty="0"/>
              <a:t>Das Wissen, das wir heute haben, sollte helfen die Schwachen zu schützen und die Gesunden nicht zu schwächen.</a:t>
            </a:r>
            <a:endParaRPr dirty="0"/>
          </a:p>
        </p:txBody>
      </p:sp>
      <p:sp>
        <p:nvSpPr>
          <p:cNvPr id="443" name="Google Shape;443;g324eb6e1335_0_2036:notes"/>
          <p:cNvSpPr>
            <a:spLocks noGrp="1" noRot="1" noChangeAspect="1"/>
          </p:cNvSpPr>
          <p:nvPr>
            <p:ph type="sldImg" idx="2"/>
          </p:nvPr>
        </p:nvSpPr>
        <p:spPr>
          <a:xfrm>
            <a:off x="2286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Foliennummernplatzhalter 1">
            <a:extLst>
              <a:ext uri="{FF2B5EF4-FFF2-40B4-BE49-F238E27FC236}">
                <a16:creationId xmlns:a16="http://schemas.microsoft.com/office/drawing/2014/main" id="{F3466968-1E35-27AD-78F8-685E62D21F3A}"/>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u="none" strike="noStrike" cap="none" smtClean="0">
                <a:solidFill>
                  <a:schemeClr val="dk1"/>
                </a:solidFill>
                <a:ea typeface="Lato" panose="020F0502020204030203" pitchFamily="34" charset="0"/>
                <a:cs typeface="Lato" panose="020F0502020204030203" pitchFamily="34" charset="0"/>
                <a:sym typeface="Calibri"/>
              </a:rPr>
              <a:t>52</a:t>
            </a:fld>
            <a:endParaRPr lang="de-DE" sz="1200" u="none" strike="noStrike" cap="none">
              <a:solidFill>
                <a:schemeClr val="dk1"/>
              </a:solidFill>
              <a:ea typeface="Lato" panose="020F0502020204030203" pitchFamily="34" charset="0"/>
              <a:cs typeface="Lato" panose="020F0502020204030203" pitchFamily="34" charset="0"/>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a:extLst>
            <a:ext uri="{FF2B5EF4-FFF2-40B4-BE49-F238E27FC236}">
              <a16:creationId xmlns:a16="http://schemas.microsoft.com/office/drawing/2014/main" id="{06966C2D-5D04-B241-6B60-49499324CE9A}"/>
            </a:ext>
          </a:extLst>
        </p:cNvPr>
        <p:cNvGrpSpPr/>
        <p:nvPr/>
      </p:nvGrpSpPr>
      <p:grpSpPr>
        <a:xfrm>
          <a:off x="0" y="0"/>
          <a:ext cx="0" cy="0"/>
          <a:chOff x="0" y="0"/>
          <a:chExt cx="0" cy="0"/>
        </a:xfrm>
      </p:grpSpPr>
      <p:sp>
        <p:nvSpPr>
          <p:cNvPr id="442" name="Google Shape;442;g324eb6e1335_0_2036:notes">
            <a:extLst>
              <a:ext uri="{FF2B5EF4-FFF2-40B4-BE49-F238E27FC236}">
                <a16:creationId xmlns:a16="http://schemas.microsoft.com/office/drawing/2014/main" id="{3D49BF98-4D30-6137-0215-4963ACD8694B}"/>
              </a:ext>
            </a:extLst>
          </p:cNvPr>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AT" dirty="0"/>
              <a:t>Schauen Sie hin! Helfen Sie und vor allem nehmen Sie Infektionsprävention ernst. Jede nicht durchgemachte Infektion senkt das Risiko von LC &amp; ME/CFS.</a:t>
            </a:r>
          </a:p>
          <a:p>
            <a:pPr marL="0" lvl="0" indent="0" algn="l" rtl="0">
              <a:lnSpc>
                <a:spcPct val="100000"/>
              </a:lnSpc>
              <a:spcBef>
                <a:spcPts val="0"/>
              </a:spcBef>
              <a:spcAft>
                <a:spcPts val="0"/>
              </a:spcAft>
              <a:buSzPts val="1400"/>
              <a:buNone/>
            </a:pPr>
            <a:r>
              <a:rPr lang="de-AT" dirty="0"/>
              <a:t>Influenza &amp; LC sind keine „banalen Infekte“. </a:t>
            </a:r>
            <a:br>
              <a:rPr lang="de-AT" dirty="0"/>
            </a:br>
            <a:r>
              <a:rPr lang="de-AT" dirty="0"/>
              <a:t>Kennen Sie Menschen, die nach COVID nicht mehr normal Schmecken, Denken, Riechen – ein Zeichen, dass das Hirn mitbeteiligt ist.</a:t>
            </a:r>
          </a:p>
          <a:p>
            <a:pPr marL="0" lvl="0" indent="0" algn="l" rtl="0">
              <a:lnSpc>
                <a:spcPct val="100000"/>
              </a:lnSpc>
              <a:spcBef>
                <a:spcPts val="0"/>
              </a:spcBef>
              <a:spcAft>
                <a:spcPts val="0"/>
              </a:spcAft>
              <a:buSzPts val="1400"/>
              <a:buNone/>
            </a:pPr>
            <a:r>
              <a:rPr lang="de-AT" dirty="0"/>
              <a:t>PEM – nicht intuitiv. Pacing erkundigen.</a:t>
            </a:r>
          </a:p>
          <a:p>
            <a:pPr marL="0" lvl="0" indent="0" algn="l" rtl="0">
              <a:lnSpc>
                <a:spcPct val="100000"/>
              </a:lnSpc>
              <a:spcBef>
                <a:spcPts val="0"/>
              </a:spcBef>
              <a:spcAft>
                <a:spcPts val="0"/>
              </a:spcAft>
              <a:buSzPts val="1400"/>
              <a:buNone/>
            </a:pPr>
            <a:endParaRPr dirty="0"/>
          </a:p>
        </p:txBody>
      </p:sp>
      <p:sp>
        <p:nvSpPr>
          <p:cNvPr id="443" name="Google Shape;443;g324eb6e1335_0_2036:notes">
            <a:extLst>
              <a:ext uri="{FF2B5EF4-FFF2-40B4-BE49-F238E27FC236}">
                <a16:creationId xmlns:a16="http://schemas.microsoft.com/office/drawing/2014/main" id="{81F2793F-392C-0806-7D19-AFA9F56D1A26}"/>
              </a:ext>
            </a:extLst>
          </p:cNvPr>
          <p:cNvSpPr>
            <a:spLocks noGrp="1" noRot="1" noChangeAspect="1"/>
          </p:cNvSpPr>
          <p:nvPr>
            <p:ph type="sldImg" idx="2"/>
          </p:nvPr>
        </p:nvSpPr>
        <p:spPr>
          <a:xfrm>
            <a:off x="2286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Foliennummernplatzhalter 1">
            <a:extLst>
              <a:ext uri="{FF2B5EF4-FFF2-40B4-BE49-F238E27FC236}">
                <a16:creationId xmlns:a16="http://schemas.microsoft.com/office/drawing/2014/main" id="{C28D389B-2BD8-AA11-45DD-4BD1022BB14B}"/>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u="none" strike="noStrike" cap="none" smtClean="0">
                <a:solidFill>
                  <a:schemeClr val="dk1"/>
                </a:solidFill>
                <a:ea typeface="Lato" panose="020F0502020204030203" pitchFamily="34" charset="0"/>
                <a:cs typeface="Lato" panose="020F0502020204030203" pitchFamily="34" charset="0"/>
                <a:sym typeface="Calibri"/>
              </a:rPr>
              <a:t>53</a:t>
            </a:fld>
            <a:endParaRPr lang="de-DE" sz="1200" u="none" strike="noStrike" cap="none">
              <a:solidFill>
                <a:schemeClr val="dk1"/>
              </a:solidFill>
              <a:ea typeface="Lato" panose="020F0502020204030203" pitchFamily="34" charset="0"/>
              <a:cs typeface="Lato" panose="020F0502020204030203" pitchFamily="34" charset="0"/>
              <a:sym typeface="Calibri"/>
            </a:endParaRPr>
          </a:p>
        </p:txBody>
      </p:sp>
    </p:spTree>
    <p:extLst>
      <p:ext uri="{BB962C8B-B14F-4D97-AF65-F5344CB8AC3E}">
        <p14:creationId xmlns:p14="http://schemas.microsoft.com/office/powerpoint/2010/main" val="3043837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Welche Effekte hat der Fokus auf Innenraumluft zu legen?</a:t>
            </a:r>
          </a:p>
        </p:txBody>
      </p:sp>
      <p:sp>
        <p:nvSpPr>
          <p:cNvPr id="4" name="Foliennummernplatzhalter 3"/>
          <p:cNvSpPr>
            <a:spLocks noGrp="1"/>
          </p:cNvSpPr>
          <p:nvPr>
            <p:ph type="sldNum" sz="quarter" idx="5"/>
          </p:nvPr>
        </p:nvSpPr>
        <p:spPr/>
        <p:txBody>
          <a:bodyPr/>
          <a:lstStyle/>
          <a:p>
            <a:fld id="{E1125F49-3EE1-8B4D-9980-ED42176733AA}" type="slidenum">
              <a:rPr lang="de-DE" smtClean="0"/>
              <a:t>54</a:t>
            </a:fld>
            <a:endParaRPr lang="de-DE"/>
          </a:p>
        </p:txBody>
      </p:sp>
      <p:sp>
        <p:nvSpPr>
          <p:cNvPr id="5" name="Fußzeilenplatzhalter 4">
            <a:extLst>
              <a:ext uri="{FF2B5EF4-FFF2-40B4-BE49-F238E27FC236}">
                <a16:creationId xmlns:a16="http://schemas.microsoft.com/office/drawing/2014/main" id="{4C10B4CF-1B55-2AB5-E4DB-C5FA6DC37DD6}"/>
              </a:ext>
            </a:extLst>
          </p:cNvPr>
          <p:cNvSpPr>
            <a:spLocks noGrp="1"/>
          </p:cNvSpPr>
          <p:nvPr>
            <p:ph type="ftr" sz="quarter" idx="4"/>
          </p:nvPr>
        </p:nvSpPr>
        <p:spPr/>
        <p:txBody>
          <a:bodyPr/>
          <a:lstStyle/>
          <a:p>
            <a:r>
              <a:rPr lang="de-DE"/>
              <a:t>VSV Vortrag "Saubere Luft" IGÖ </a:t>
            </a:r>
            <a:r>
              <a:rPr lang="de-DE" err="1"/>
              <a:t>Mag.a</a:t>
            </a:r>
            <a:r>
              <a:rPr lang="de-DE"/>
              <a:t> Veronika Kunnert</a:t>
            </a:r>
          </a:p>
        </p:txBody>
      </p:sp>
    </p:spTree>
    <p:extLst>
      <p:ext uri="{BB962C8B-B14F-4D97-AF65-F5344CB8AC3E}">
        <p14:creationId xmlns:p14="http://schemas.microsoft.com/office/powerpoint/2010/main" val="3937380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gn="ctr">
              <a:buNone/>
            </a:pPr>
            <a:r>
              <a:rPr lang="de-AT" sz="1200" b="1" i="1" dirty="0"/>
              <a:t>Sichtbare CO</a:t>
            </a:r>
            <a:r>
              <a:rPr lang="de-AT" sz="1200" b="1" i="1" baseline="-25000" dirty="0"/>
              <a:t>2</a:t>
            </a:r>
            <a:r>
              <a:rPr lang="de-AT" sz="1200" b="1" i="1" dirty="0"/>
              <a:t>-Monitore </a:t>
            </a:r>
            <a:r>
              <a:rPr lang="de-AT" sz="1200" i="1" dirty="0"/>
              <a:t>&amp; </a:t>
            </a:r>
            <a:r>
              <a:rPr lang="de-AT" sz="1200" b="1" i="1" dirty="0"/>
              <a:t>Lüftungshinweisen</a:t>
            </a:r>
            <a:r>
              <a:rPr lang="de-AT" sz="1200" i="1" dirty="0"/>
              <a:t> bewirkte einen </a:t>
            </a:r>
            <a:r>
              <a:rPr lang="de-AT" sz="1200" b="1" i="1" dirty="0"/>
              <a:t>großen Unterschied </a:t>
            </a:r>
            <a:r>
              <a:rPr lang="de-AT" sz="1200" i="1" dirty="0"/>
              <a:t>im Lüftungsverhalten in natürlich belüfteten Klassenzimmern im Vergleich zu ähnlichen Klassenzimmern,</a:t>
            </a:r>
            <a:br>
              <a:rPr lang="de-AT" sz="1200" i="1" dirty="0"/>
            </a:br>
            <a:r>
              <a:rPr lang="de-AT" sz="1200" i="1" dirty="0"/>
              <a:t>bei denen keine CO</a:t>
            </a:r>
            <a:r>
              <a:rPr lang="de-AT" sz="1200" i="1" baseline="-25000" dirty="0"/>
              <a:t>2</a:t>
            </a:r>
            <a:r>
              <a:rPr lang="de-AT" sz="1200" i="1" dirty="0"/>
              <a:t>-Werte zu sehen waren.</a:t>
            </a:r>
          </a:p>
          <a:p>
            <a:pPr marL="0" indent="0" algn="ctr">
              <a:buNone/>
            </a:pPr>
            <a:endParaRPr lang="de-AT" sz="1200" i="1" dirty="0"/>
          </a:p>
          <a:p>
            <a:pPr marL="0" indent="0" algn="ctr">
              <a:buNone/>
            </a:pPr>
            <a:r>
              <a:rPr lang="de-AT" sz="1200" i="1" dirty="0"/>
              <a:t>Im Jänner 2024 hatten 25% der natürlich belüfteten Klassen mit sichtbaren CO</a:t>
            </a:r>
            <a:r>
              <a:rPr lang="de-AT" sz="1200" i="1" baseline="-25000" dirty="0"/>
              <a:t>2</a:t>
            </a:r>
            <a:r>
              <a:rPr lang="de-AT" sz="1200" i="1" dirty="0"/>
              <a:t>-Monitoren Konzentrationen, die um 500 ppm niedriger waren als in den Klassenräumen ohne sichtbare Anzeige. Das zeigt, wie wichtig der Einsatz von CO2-Sensoren ist, insbesondere in den kälteren Monaten und in natürlich belüfteten Klassenzimmern.“</a:t>
            </a:r>
          </a:p>
          <a:p>
            <a:endParaRPr lang="de-AT" dirty="0"/>
          </a:p>
        </p:txBody>
      </p:sp>
      <p:sp>
        <p:nvSpPr>
          <p:cNvPr id="4" name="Fußzeilenplatzhalter 3"/>
          <p:cNvSpPr>
            <a:spLocks noGrp="1"/>
          </p:cNvSpPr>
          <p:nvPr>
            <p:ph type="ftr" sz="quarter" idx="4"/>
          </p:nvPr>
        </p:nvSpPr>
        <p:spPr/>
        <p:txBody>
          <a:bodyPr/>
          <a:lstStyle/>
          <a:p>
            <a:r>
              <a:rPr lang="de-DE"/>
              <a:t>VSV Vortrag "Saubere Luft" IGÖ Mag.a Veronika Kunnert</a:t>
            </a:r>
          </a:p>
        </p:txBody>
      </p:sp>
      <p:sp>
        <p:nvSpPr>
          <p:cNvPr id="5" name="Foliennummernplatzhalter 4"/>
          <p:cNvSpPr>
            <a:spLocks noGrp="1"/>
          </p:cNvSpPr>
          <p:nvPr>
            <p:ph type="sldNum" sz="quarter" idx="5"/>
          </p:nvPr>
        </p:nvSpPr>
        <p:spPr/>
        <p:txBody>
          <a:bodyPr/>
          <a:lstStyle/>
          <a:p>
            <a:fld id="{E1125F49-3EE1-8B4D-9980-ED42176733AA}" type="slidenum">
              <a:rPr lang="de-DE" smtClean="0"/>
              <a:pPr/>
              <a:t>55</a:t>
            </a:fld>
            <a:endParaRPr lang="de-DE"/>
          </a:p>
        </p:txBody>
      </p:sp>
    </p:spTree>
    <p:extLst>
      <p:ext uri="{BB962C8B-B14F-4D97-AF65-F5344CB8AC3E}">
        <p14:creationId xmlns:p14="http://schemas.microsoft.com/office/powerpoint/2010/main" val="59573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a:t>Wenn wir Luft mit Wasser vergleichen, dann sehen wir, dass sauberes Quellwasser (Frischluft) wunderbar ist, so wie gute Frischluft. Dort wo wir entweder nicht (gut) Lüften können oder der mögliche Luftaustausch zu gering ist, dort sind HEPA-Luftreiniger entweder alternativ oder auch zusätzlich! Luftreiniger senken den CO2-Wert nicht, es ist daher zusätzlich Lüften zu empfehlen!</a:t>
            </a:r>
          </a:p>
          <a:p>
            <a:endParaRPr lang="de-DE" u="none"/>
          </a:p>
        </p:txBody>
      </p:sp>
      <p:sp>
        <p:nvSpPr>
          <p:cNvPr id="4" name="Foliennummernplatzhalter 3"/>
          <p:cNvSpPr>
            <a:spLocks noGrp="1"/>
          </p:cNvSpPr>
          <p:nvPr>
            <p:ph type="sldNum" sz="quarter" idx="5"/>
          </p:nvPr>
        </p:nvSpPr>
        <p:spPr/>
        <p:txBody>
          <a:bodyPr/>
          <a:lstStyle/>
          <a:p>
            <a:fld id="{E1125F49-3EE1-8B4D-9980-ED42176733AA}" type="slidenum">
              <a:rPr lang="de-DE" smtClean="0"/>
              <a:t>56</a:t>
            </a:fld>
            <a:endParaRPr lang="de-DE"/>
          </a:p>
        </p:txBody>
      </p:sp>
      <p:sp>
        <p:nvSpPr>
          <p:cNvPr id="5" name="Fußzeilenplatzhalter 4">
            <a:extLst>
              <a:ext uri="{FF2B5EF4-FFF2-40B4-BE49-F238E27FC236}">
                <a16:creationId xmlns:a16="http://schemas.microsoft.com/office/drawing/2014/main" id="{C4450B70-9CE6-16A5-C312-2EFB15CF22CA}"/>
              </a:ext>
            </a:extLst>
          </p:cNvPr>
          <p:cNvSpPr>
            <a:spLocks noGrp="1"/>
          </p:cNvSpPr>
          <p:nvPr>
            <p:ph type="ftr" sz="quarter" idx="4"/>
          </p:nvPr>
        </p:nvSpPr>
        <p:spPr/>
        <p:txBody>
          <a:bodyPr/>
          <a:lstStyle/>
          <a:p>
            <a:r>
              <a:rPr lang="de-DE"/>
              <a:t>VSV Vortrag "Saubere Luft" IGÖ </a:t>
            </a:r>
            <a:r>
              <a:rPr lang="de-DE" err="1"/>
              <a:t>Mag.a</a:t>
            </a:r>
            <a:r>
              <a:rPr lang="de-DE"/>
              <a:t> Veronika Kunnert</a:t>
            </a:r>
          </a:p>
        </p:txBody>
      </p:sp>
    </p:spTree>
    <p:extLst>
      <p:ext uri="{BB962C8B-B14F-4D97-AF65-F5344CB8AC3E}">
        <p14:creationId xmlns:p14="http://schemas.microsoft.com/office/powerpoint/2010/main" val="2805712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C291C-B444-3A23-A618-6D931824BFA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0FD389C-0566-E1BC-C766-03401277419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7F05B0D-2165-C665-B4FD-9E85EFEDEF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a:t>Wenn wir Luft mit Wasser vergleichen, dann sehen wir, dass sauberes Quellwasser (Frischluft) wunderbar ist, so wie gute Frischluft. Dort wo wir entweder nicht (gut) Lüften können oder der mögliche Luftaustausch zu gering ist, dort sind HEPA-Luftreiniger entweder alternativ oder auch zusätzlich! Luftreiniger senken den CO2-Wert nicht, es ist daher zusätzlich Lüften zu empfehlen!</a:t>
            </a:r>
          </a:p>
          <a:p>
            <a:endParaRPr lang="de-DE" u="none"/>
          </a:p>
        </p:txBody>
      </p:sp>
      <p:sp>
        <p:nvSpPr>
          <p:cNvPr id="4" name="Foliennummernplatzhalter 3">
            <a:extLst>
              <a:ext uri="{FF2B5EF4-FFF2-40B4-BE49-F238E27FC236}">
                <a16:creationId xmlns:a16="http://schemas.microsoft.com/office/drawing/2014/main" id="{DEB4915B-F384-F7EA-B578-3B7D3384A021}"/>
              </a:ext>
            </a:extLst>
          </p:cNvPr>
          <p:cNvSpPr>
            <a:spLocks noGrp="1"/>
          </p:cNvSpPr>
          <p:nvPr>
            <p:ph type="sldNum" sz="quarter" idx="5"/>
          </p:nvPr>
        </p:nvSpPr>
        <p:spPr/>
        <p:txBody>
          <a:bodyPr/>
          <a:lstStyle/>
          <a:p>
            <a:fld id="{E1125F49-3EE1-8B4D-9980-ED42176733AA}" type="slidenum">
              <a:rPr lang="de-DE" smtClean="0"/>
              <a:t>57</a:t>
            </a:fld>
            <a:endParaRPr lang="de-DE"/>
          </a:p>
        </p:txBody>
      </p:sp>
      <p:sp>
        <p:nvSpPr>
          <p:cNvPr id="5" name="Fußzeilenplatzhalter 4">
            <a:extLst>
              <a:ext uri="{FF2B5EF4-FFF2-40B4-BE49-F238E27FC236}">
                <a16:creationId xmlns:a16="http://schemas.microsoft.com/office/drawing/2014/main" id="{AC1394B5-8039-5506-540C-A3953BD213C5}"/>
              </a:ext>
            </a:extLst>
          </p:cNvPr>
          <p:cNvSpPr>
            <a:spLocks noGrp="1"/>
          </p:cNvSpPr>
          <p:nvPr>
            <p:ph type="ftr" sz="quarter" idx="4"/>
          </p:nvPr>
        </p:nvSpPr>
        <p:spPr/>
        <p:txBody>
          <a:bodyPr/>
          <a:lstStyle/>
          <a:p>
            <a:r>
              <a:rPr lang="de-DE"/>
              <a:t>VSV Vortrag "Saubere Luft" IGÖ </a:t>
            </a:r>
            <a:r>
              <a:rPr lang="de-DE" err="1"/>
              <a:t>Mag.a</a:t>
            </a:r>
            <a:r>
              <a:rPr lang="de-DE"/>
              <a:t> Veronika Kunnert</a:t>
            </a:r>
          </a:p>
        </p:txBody>
      </p:sp>
    </p:spTree>
    <p:extLst>
      <p:ext uri="{BB962C8B-B14F-4D97-AF65-F5344CB8AC3E}">
        <p14:creationId xmlns:p14="http://schemas.microsoft.com/office/powerpoint/2010/main" val="2165211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a:solidFill>
                <a:schemeClr val="bg1"/>
              </a:solidFill>
              <a:effectLst/>
            </a:endParaRPr>
          </a:p>
          <a:p>
            <a:endParaRPr lang="de-DE"/>
          </a:p>
        </p:txBody>
      </p:sp>
      <p:sp>
        <p:nvSpPr>
          <p:cNvPr id="4" name="Foliennummernplatzhalter 3"/>
          <p:cNvSpPr>
            <a:spLocks noGrp="1"/>
          </p:cNvSpPr>
          <p:nvPr>
            <p:ph type="sldNum" sz="quarter" idx="5"/>
          </p:nvPr>
        </p:nvSpPr>
        <p:spPr/>
        <p:txBody>
          <a:bodyPr/>
          <a:lstStyle/>
          <a:p>
            <a:fld id="{E1125F49-3EE1-8B4D-9980-ED42176733AA}" type="slidenum">
              <a:rPr lang="de-DE" smtClean="0"/>
              <a:t>58</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a:t>
            </a:r>
            <a:r>
              <a:rPr lang="de-DE" err="1"/>
              <a:t>Mag.a</a:t>
            </a:r>
            <a:r>
              <a:rPr lang="de-DE"/>
              <a:t> Veronika Kunnert</a:t>
            </a:r>
          </a:p>
        </p:txBody>
      </p:sp>
    </p:spTree>
    <p:extLst>
      <p:ext uri="{BB962C8B-B14F-4D97-AF65-F5344CB8AC3E}">
        <p14:creationId xmlns:p14="http://schemas.microsoft.com/office/powerpoint/2010/main" val="6550978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6: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6: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sz="1200" dirty="0"/>
              <a:t>Intervall &amp; Dauer </a:t>
            </a:r>
            <a:r>
              <a:rPr lang="de-DE" sz="1200" err="1"/>
              <a:t>Bernoullieffekt</a:t>
            </a:r>
            <a:endParaRPr sz="1200"/>
          </a:p>
        </p:txBody>
      </p:sp>
      <p:sp>
        <p:nvSpPr>
          <p:cNvPr id="290" name="Google Shape;290;p6: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59</a:t>
            </a:fld>
            <a:endParaRPr/>
          </a:p>
        </p:txBody>
      </p:sp>
      <p:sp>
        <p:nvSpPr>
          <p:cNvPr id="291" name="Google Shape;291;p6: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a:t>
            </a:r>
            <a:r>
              <a:rPr lang="de-DE" err="1"/>
              <a:t>Mag.a</a:t>
            </a:r>
            <a:r>
              <a:rPr lang="de-DE"/>
              <a:t> Veronika Kunnert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buFont typeface="Courier New" panose="02070309020205020404" pitchFamily="49" charset="0"/>
              <a:buChar char="o"/>
            </a:pPr>
            <a:r>
              <a:rPr lang="de-DE" sz="1200" dirty="0"/>
              <a:t>Wärmeleistung pro Person ca. 100Wh</a:t>
            </a:r>
            <a:br>
              <a:rPr lang="de-DE" sz="1200" dirty="0"/>
            </a:br>
            <a:r>
              <a:rPr lang="de-DE" sz="1200" dirty="0">
                <a:sym typeface="Wingdings" pitchFamily="2" charset="2"/>
              </a:rPr>
              <a:t> Mehr Personen wärmen Räume</a:t>
            </a:r>
            <a:br>
              <a:rPr lang="de-DE" sz="1200" dirty="0">
                <a:sym typeface="Wingdings" pitchFamily="2" charset="2"/>
              </a:rPr>
            </a:br>
            <a:r>
              <a:rPr lang="de-DE" sz="1200" dirty="0">
                <a:sym typeface="Wingdings" pitchFamily="2" charset="2"/>
              </a:rPr>
              <a:t> </a:t>
            </a:r>
            <a:r>
              <a:rPr lang="de-DE" sz="1200" dirty="0"/>
              <a:t>Fenster schließen, wenn Raum leer </a:t>
            </a:r>
          </a:p>
          <a:p>
            <a:pPr>
              <a:lnSpc>
                <a:spcPct val="150000"/>
              </a:lnSpc>
              <a:buFont typeface="Courier New" panose="02070309020205020404" pitchFamily="49" charset="0"/>
              <a:buChar char="o"/>
            </a:pPr>
            <a:r>
              <a:rPr lang="de-DE" sz="1200" dirty="0"/>
              <a:t> Jede Person etwa 30.000 - 40.000 ppm        pro Atemzug</a:t>
            </a:r>
            <a:br>
              <a:rPr lang="de-DE" sz="1200" dirty="0"/>
            </a:br>
            <a:r>
              <a:rPr lang="de-DE" sz="1200" dirty="0"/>
              <a:t> </a:t>
            </a:r>
            <a:r>
              <a:rPr lang="de-DE" sz="1200" dirty="0">
                <a:sym typeface="Wingdings" pitchFamily="2" charset="2"/>
              </a:rPr>
              <a:t> in Bildungseinrichtungen ist die Luft schnell verbraucht</a:t>
            </a:r>
            <a:endParaRPr lang="de-DE" sz="1200" dirty="0"/>
          </a:p>
          <a:p>
            <a:pPr>
              <a:lnSpc>
                <a:spcPct val="150000"/>
              </a:lnSpc>
              <a:buFont typeface="Courier New" panose="02070309020205020404" pitchFamily="49" charset="0"/>
              <a:buChar char="o"/>
            </a:pPr>
            <a:r>
              <a:rPr lang="de-DE" sz="1200" dirty="0"/>
              <a:t> Treffen mehrerer Haushalte ergeben mehr Infektionsherde</a:t>
            </a:r>
            <a:br>
              <a:rPr lang="de-DE" sz="1200" dirty="0"/>
            </a:br>
            <a:r>
              <a:rPr lang="de-DE" sz="1200" dirty="0"/>
              <a:t> </a:t>
            </a:r>
            <a:r>
              <a:rPr lang="de-DE" sz="1200" dirty="0">
                <a:sym typeface="Wingdings" pitchFamily="2" charset="2"/>
              </a:rPr>
              <a:t> #</a:t>
            </a:r>
            <a:r>
              <a:rPr lang="de-DE" sz="1200" dirty="0" err="1">
                <a:sym typeface="Wingdings" pitchFamily="2" charset="2"/>
              </a:rPr>
              <a:t>SaubereLuft</a:t>
            </a:r>
            <a:r>
              <a:rPr lang="de-DE" sz="1200" dirty="0">
                <a:sym typeface="Wingdings" pitchFamily="2" charset="2"/>
              </a:rPr>
              <a:t> besonders wichtig</a:t>
            </a:r>
            <a:endParaRPr lang="de-DE" sz="1200" dirty="0"/>
          </a:p>
          <a:p>
            <a:endParaRPr lang="en-GB" dirty="0"/>
          </a:p>
        </p:txBody>
      </p:sp>
      <p:sp>
        <p:nvSpPr>
          <p:cNvPr id="4" name="Fußzeilenplatzhalter 3"/>
          <p:cNvSpPr>
            <a:spLocks noGrp="1"/>
          </p:cNvSpPr>
          <p:nvPr>
            <p:ph type="ftr" sz="quarter" idx="4"/>
          </p:nvPr>
        </p:nvSpPr>
        <p:spPr/>
        <p:txBody>
          <a:bodyPr/>
          <a:lstStyle/>
          <a:p>
            <a:r>
              <a:rPr lang="de-DE"/>
              <a:t>VSV Vortrag "Saubere Luft" IGÖ </a:t>
            </a:r>
            <a:r>
              <a:rPr lang="de-DE" err="1"/>
              <a:t>Mag.a</a:t>
            </a:r>
            <a:r>
              <a:rPr lang="de-DE"/>
              <a:t> Veronika Kunnert</a:t>
            </a:r>
          </a:p>
        </p:txBody>
      </p:sp>
      <p:sp>
        <p:nvSpPr>
          <p:cNvPr id="5" name="Foliennummernplatzhalter 4"/>
          <p:cNvSpPr>
            <a:spLocks noGrp="1"/>
          </p:cNvSpPr>
          <p:nvPr>
            <p:ph type="sldNum" sz="quarter" idx="5"/>
          </p:nvPr>
        </p:nvSpPr>
        <p:spPr/>
        <p:txBody>
          <a:bodyPr/>
          <a:lstStyle/>
          <a:p>
            <a:fld id="{E1125F49-3EE1-8B4D-9980-ED42176733AA}" type="slidenum">
              <a:rPr lang="de-DE" smtClean="0"/>
              <a:pPr/>
              <a:t>60</a:t>
            </a:fld>
            <a:endParaRPr lang="de-DE"/>
          </a:p>
        </p:txBody>
      </p:sp>
    </p:spTree>
    <p:extLst>
      <p:ext uri="{BB962C8B-B14F-4D97-AF65-F5344CB8AC3E}">
        <p14:creationId xmlns:p14="http://schemas.microsoft.com/office/powerpoint/2010/main" val="5378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a:solidFill>
                <a:schemeClr val="bg1"/>
              </a:solidFill>
              <a:effectLst/>
            </a:endParaRPr>
          </a:p>
          <a:p>
            <a:r>
              <a:rPr lang="de-DE"/>
              <a:t>Wichtig: Fenster schließen, wenn niemand im Raum ist. SchülerInnen wärmen den Raum, Dauerlüftung ist behaglicher und messbar energieeffizienter!</a:t>
            </a:r>
          </a:p>
        </p:txBody>
      </p:sp>
      <p:sp>
        <p:nvSpPr>
          <p:cNvPr id="4" name="Foliennummernplatzhalter 3"/>
          <p:cNvSpPr>
            <a:spLocks noGrp="1"/>
          </p:cNvSpPr>
          <p:nvPr>
            <p:ph type="sldNum" sz="quarter" idx="5"/>
          </p:nvPr>
        </p:nvSpPr>
        <p:spPr/>
        <p:txBody>
          <a:bodyPr/>
          <a:lstStyle/>
          <a:p>
            <a:fld id="{E1125F49-3EE1-8B4D-9980-ED42176733AA}" type="slidenum">
              <a:rPr lang="de-DE" smtClean="0"/>
              <a:t>61</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a:t>
            </a:r>
            <a:r>
              <a:rPr lang="de-DE" err="1"/>
              <a:t>Mag.a</a:t>
            </a:r>
            <a:r>
              <a:rPr lang="de-DE"/>
              <a:t> Veronika Kunnert</a:t>
            </a:r>
          </a:p>
        </p:txBody>
      </p:sp>
    </p:spTree>
    <p:extLst>
      <p:ext uri="{BB962C8B-B14F-4D97-AF65-F5344CB8AC3E}">
        <p14:creationId xmlns:p14="http://schemas.microsoft.com/office/powerpoint/2010/main" val="278218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sz="1200" b="0" i="0" kern="1200" dirty="0">
              <a:solidFill>
                <a:schemeClr val="tx1"/>
              </a:solidFill>
              <a:effectLst/>
              <a:latin typeface="Lato" panose="020F0502020204030203" pitchFamily="34" charset="0"/>
              <a:ea typeface="+mn-ea"/>
              <a:cs typeface="+mn-cs"/>
            </a:endParaRPr>
          </a:p>
          <a:p>
            <a:r>
              <a:rPr lang="de-AT" sz="1200" b="0" i="0" kern="1200" dirty="0">
                <a:solidFill>
                  <a:schemeClr val="tx1"/>
                </a:solidFill>
                <a:effectLst/>
                <a:latin typeface="Lato" panose="020F0502020204030203" pitchFamily="34" charset="0"/>
                <a:ea typeface="+mn-ea"/>
                <a:cs typeface="+mn-cs"/>
              </a:rPr>
              <a:t>Visionen:</a:t>
            </a:r>
            <a:br>
              <a:rPr lang="de-AT" sz="1200" b="0" i="0" kern="1200" dirty="0">
                <a:solidFill>
                  <a:schemeClr val="tx1"/>
                </a:solidFill>
                <a:effectLst/>
                <a:latin typeface="Lato" panose="020F0502020204030203" pitchFamily="34" charset="0"/>
                <a:ea typeface="+mn-ea"/>
                <a:cs typeface="+mn-cs"/>
              </a:rPr>
            </a:br>
            <a:r>
              <a:rPr lang="de-AT" sz="1200" b="0" i="0" kern="1200" dirty="0">
                <a:solidFill>
                  <a:schemeClr val="tx1"/>
                </a:solidFill>
                <a:effectLst/>
                <a:latin typeface="Lato" panose="020F0502020204030203" pitchFamily="34" charset="0"/>
                <a:ea typeface="+mn-ea"/>
                <a:cs typeface="+mn-cs"/>
              </a:rPr>
              <a:t>Wie gefällt Ihnen der Gedanke für einen Booster, der all das bewirken könnte</a:t>
            </a:r>
          </a:p>
          <a:p>
            <a:r>
              <a:rPr lang="de-AT" sz="1200" b="0" i="0" kern="1200" dirty="0">
                <a:solidFill>
                  <a:schemeClr val="tx1"/>
                </a:solidFill>
                <a:effectLst/>
                <a:latin typeface="Lato" panose="020F0502020204030203" pitchFamily="34" charset="0"/>
                <a:ea typeface="+mn-ea"/>
                <a:cs typeface="+mn-cs"/>
              </a:rPr>
              <a:t>Aber wie können wir </a:t>
            </a:r>
          </a:p>
          <a:p>
            <a:r>
              <a:rPr lang="de-AT" sz="1200" b="0" i="0" u="none" strike="noStrike" kern="1200" dirty="0">
                <a:solidFill>
                  <a:schemeClr val="tx1"/>
                </a:solidFill>
                <a:effectLst/>
                <a:latin typeface="Lato" panose="020F0502020204030203" pitchFamily="34" charset="0"/>
                <a:ea typeface="+mn-ea"/>
                <a:cs typeface="+mn-cs"/>
              </a:rPr>
              <a:t>Aufgaben werden um zwölf Prozent schneller bearbeitet, die Fehlerquote sinkt um zwei Prozent, und Schularbeiten fallen um fünf Prozent besser aus,</a:t>
            </a:r>
            <a:endParaRPr lang="de-AT" sz="1200" b="0" i="0" kern="1200" dirty="0">
              <a:solidFill>
                <a:schemeClr val="tx1"/>
              </a:solidFill>
              <a:effectLst/>
              <a:latin typeface="Lato" panose="020F0502020204030203" pitchFamily="34" charset="0"/>
              <a:ea typeface="+mn-ea"/>
              <a:cs typeface="+mn-cs"/>
            </a:endParaRPr>
          </a:p>
        </p:txBody>
      </p:sp>
      <p:sp>
        <p:nvSpPr>
          <p:cNvPr id="4" name="Fußzeilenplatzhalter 3"/>
          <p:cNvSpPr>
            <a:spLocks noGrp="1"/>
          </p:cNvSpPr>
          <p:nvPr>
            <p:ph type="ftr" sz="quarter" idx="4"/>
          </p:nvPr>
        </p:nvSpPr>
        <p:spPr/>
        <p:txBody>
          <a:bodyPr/>
          <a:lstStyle/>
          <a:p>
            <a:r>
              <a:rPr lang="de-DE"/>
              <a:t>VSV Vortrag "Saubere Luft" IGÖ Mag.a Veronika Kunnert</a:t>
            </a:r>
          </a:p>
        </p:txBody>
      </p:sp>
      <p:sp>
        <p:nvSpPr>
          <p:cNvPr id="5" name="Foliennummernplatzhalter 4"/>
          <p:cNvSpPr>
            <a:spLocks noGrp="1"/>
          </p:cNvSpPr>
          <p:nvPr>
            <p:ph type="sldNum" sz="quarter" idx="5"/>
          </p:nvPr>
        </p:nvSpPr>
        <p:spPr/>
        <p:txBody>
          <a:bodyPr/>
          <a:lstStyle/>
          <a:p>
            <a:fld id="{E1125F49-3EE1-8B4D-9980-ED42176733AA}" type="slidenum">
              <a:rPr lang="de-DE" smtClean="0"/>
              <a:pPr/>
              <a:t>3</a:t>
            </a:fld>
            <a:endParaRPr lang="de-DE"/>
          </a:p>
        </p:txBody>
      </p:sp>
    </p:spTree>
    <p:extLst>
      <p:ext uri="{BB962C8B-B14F-4D97-AF65-F5344CB8AC3E}">
        <p14:creationId xmlns:p14="http://schemas.microsoft.com/office/powerpoint/2010/main" val="3168804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0" i="0">
                <a:solidFill>
                  <a:srgbClr val="2F5C82"/>
                </a:solidFill>
                <a:effectLst/>
                <a:latin typeface="YADXm3pZ1HU 0"/>
              </a:rPr>
              <a:t>Mobile HEPA-Luftreiniger filtern Staub, Feinstaub, Allergene, Gerüche, organische Stoffe &amp; Krankheitserreger aus der Luft. </a:t>
            </a:r>
            <a:endParaRPr lang="de-AT">
              <a:solidFill>
                <a:srgbClr val="2F5C82"/>
              </a:solidFill>
              <a:effectLst/>
              <a:latin typeface="YADXm3pZ1HU 0"/>
            </a:endParaRPr>
          </a:p>
          <a:p>
            <a:r>
              <a:rPr lang="de-AT" b="0" i="0">
                <a:solidFill>
                  <a:srgbClr val="2F5C82"/>
                </a:solidFill>
                <a:effectLst/>
                <a:latin typeface="YADXm3pZ1HU 0"/>
              </a:rPr>
              <a:t>Das erzeugt eine bessere Luftqualität. </a:t>
            </a:r>
            <a:br>
              <a:rPr lang="de-AT" sz="1200" u="none" strike="noStrike">
                <a:solidFill>
                  <a:schemeClr val="bg1"/>
                </a:solidFill>
                <a:effectLst/>
              </a:rPr>
            </a:br>
            <a:r>
              <a:rPr lang="de-AT" sz="1200" spc="50">
                <a:ln w="9525" cmpd="sng">
                  <a:noFill/>
                  <a:prstDash val="solid"/>
                </a:ln>
                <a:solidFill>
                  <a:srgbClr val="70AD47">
                    <a:tint val="1000"/>
                  </a:srgbClr>
                </a:solidFill>
                <a:effectLst/>
              </a:rPr>
              <a:t>Unterstützt zwischen Lüftungen &amp; </a:t>
            </a:r>
            <a:br>
              <a:rPr lang="de-AT" sz="1200" spc="50">
                <a:ln w="9525" cmpd="sng">
                  <a:noFill/>
                  <a:prstDash val="solid"/>
                </a:ln>
                <a:solidFill>
                  <a:srgbClr val="70AD47">
                    <a:tint val="1000"/>
                  </a:srgbClr>
                </a:solidFill>
                <a:effectLst/>
              </a:rPr>
            </a:br>
            <a:r>
              <a:rPr lang="de-AT" sz="1200" spc="50">
                <a:ln w="9525" cmpd="sng">
                  <a:noFill/>
                  <a:prstDash val="solid"/>
                </a:ln>
                <a:solidFill>
                  <a:srgbClr val="70AD47">
                    <a:tint val="1000"/>
                  </a:srgbClr>
                </a:solidFill>
                <a:effectLst/>
              </a:rPr>
              <a:t>falls </a:t>
            </a:r>
            <a:r>
              <a:rPr lang="de-AT" sz="1200" spc="50">
                <a:ln w="9525" cmpd="sng">
                  <a:noFill/>
                  <a:prstDash val="solid"/>
                </a:ln>
                <a:solidFill>
                  <a:srgbClr val="70AD47">
                    <a:tint val="1000"/>
                  </a:srgbClr>
                </a:solidFill>
              </a:rPr>
              <a:t>witterungsbedingt o.Ä. </a:t>
            </a:r>
            <a:br>
              <a:rPr lang="de-AT" sz="1200" spc="50">
                <a:ln w="9525" cmpd="sng">
                  <a:noFill/>
                  <a:prstDash val="solid"/>
                </a:ln>
                <a:solidFill>
                  <a:srgbClr val="70AD47">
                    <a:tint val="1000"/>
                  </a:srgbClr>
                </a:solidFill>
              </a:rPr>
            </a:br>
            <a:r>
              <a:rPr lang="de-AT" sz="1200" spc="50">
                <a:ln w="9525" cmpd="sng">
                  <a:noFill/>
                  <a:prstDash val="solid"/>
                </a:ln>
                <a:solidFill>
                  <a:srgbClr val="70AD47">
                    <a:tint val="1000"/>
                  </a:srgbClr>
                </a:solidFill>
              </a:rPr>
              <a:t>weniger Luftaustausch stattfindet</a:t>
            </a:r>
            <a:endParaRPr lang="de-AT" sz="1200" spc="50">
              <a:ln w="9525" cmpd="sng">
                <a:noFill/>
                <a:prstDash val="solid"/>
              </a:ln>
              <a:solidFill>
                <a:srgbClr val="70AD47">
                  <a:tint val="1000"/>
                </a:srgbClr>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a:solidFill>
                <a:schemeClr val="bg1"/>
              </a:solidFill>
              <a:effectLst/>
            </a:endParaRPr>
          </a:p>
          <a:p>
            <a:endParaRPr lang="de-DE"/>
          </a:p>
        </p:txBody>
      </p:sp>
      <p:sp>
        <p:nvSpPr>
          <p:cNvPr id="4" name="Foliennummernplatzhalter 3"/>
          <p:cNvSpPr>
            <a:spLocks noGrp="1"/>
          </p:cNvSpPr>
          <p:nvPr>
            <p:ph type="sldNum" sz="quarter" idx="5"/>
          </p:nvPr>
        </p:nvSpPr>
        <p:spPr/>
        <p:txBody>
          <a:bodyPr/>
          <a:lstStyle/>
          <a:p>
            <a:fld id="{E1125F49-3EE1-8B4D-9980-ED42176733AA}" type="slidenum">
              <a:rPr lang="de-DE" smtClean="0"/>
              <a:t>62</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a:t>
            </a:r>
            <a:r>
              <a:rPr lang="de-DE" err="1"/>
              <a:t>Mag.a</a:t>
            </a:r>
            <a:r>
              <a:rPr lang="de-DE"/>
              <a:t> Veronika Kunnert</a:t>
            </a:r>
          </a:p>
        </p:txBody>
      </p:sp>
    </p:spTree>
    <p:extLst>
      <p:ext uri="{BB962C8B-B14F-4D97-AF65-F5344CB8AC3E}">
        <p14:creationId xmlns:p14="http://schemas.microsoft.com/office/powerpoint/2010/main" val="515522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ußzeilenplatzhalter 3"/>
          <p:cNvSpPr>
            <a:spLocks noGrp="1"/>
          </p:cNvSpPr>
          <p:nvPr>
            <p:ph type="ftr" sz="quarter" idx="4"/>
          </p:nvPr>
        </p:nvSpPr>
        <p:spPr/>
        <p:txBody>
          <a:bodyPr/>
          <a:lstStyle/>
          <a:p>
            <a:r>
              <a:rPr lang="de-DE"/>
              <a:t>VSV Vortrag "Saubere Luft" IGÖ </a:t>
            </a:r>
            <a:r>
              <a:rPr lang="de-DE" err="1"/>
              <a:t>Mag.a</a:t>
            </a:r>
            <a:r>
              <a:rPr lang="de-DE"/>
              <a:t> Veronika Kunnert</a:t>
            </a:r>
          </a:p>
        </p:txBody>
      </p:sp>
      <p:sp>
        <p:nvSpPr>
          <p:cNvPr id="5" name="Foliennummernplatzhalter 4"/>
          <p:cNvSpPr>
            <a:spLocks noGrp="1"/>
          </p:cNvSpPr>
          <p:nvPr>
            <p:ph type="sldNum" sz="quarter" idx="5"/>
          </p:nvPr>
        </p:nvSpPr>
        <p:spPr/>
        <p:txBody>
          <a:bodyPr/>
          <a:lstStyle/>
          <a:p>
            <a:fld id="{E1125F49-3EE1-8B4D-9980-ED42176733AA}" type="slidenum">
              <a:rPr lang="de-DE" smtClean="0"/>
              <a:pPr/>
              <a:t>63</a:t>
            </a:fld>
            <a:endParaRPr lang="de-DE"/>
          </a:p>
        </p:txBody>
      </p:sp>
    </p:spTree>
    <p:extLst>
      <p:ext uri="{BB962C8B-B14F-4D97-AF65-F5344CB8AC3E}">
        <p14:creationId xmlns:p14="http://schemas.microsoft.com/office/powerpoint/2010/main" val="14357733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CO2 Messung ist somit die Möglichkeit den Ist Zustand schnell und kostengünstig zu erheben.</a:t>
            </a:r>
          </a:p>
          <a:p>
            <a:r>
              <a:rPr lang="de-DE" dirty="0"/>
              <a:t>Energieeffiziente Häuser sollten eine Wohnraumbelüftung mit Wärmerückgewinnung haben, da ist Lüften nicht notwendig (Messung mit Sensor empfohlen).</a:t>
            </a:r>
          </a:p>
          <a:p>
            <a:r>
              <a:rPr lang="de-DE" dirty="0"/>
              <a:t>Leider wurde bei Schulen &amp; Kindergärten die Gebäudehülle zwar  dicht gemacht, aber aus Kostengründen bei der Errichtung keine RLT eingebaut - </a:t>
            </a: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64</a:t>
            </a:fld>
            <a:endParaRPr lang="de-DE"/>
          </a:p>
        </p:txBody>
      </p:sp>
      <p:sp>
        <p:nvSpPr>
          <p:cNvPr id="5" name="Fußzeilenplatzhalter 4">
            <a:extLst>
              <a:ext uri="{FF2B5EF4-FFF2-40B4-BE49-F238E27FC236}">
                <a16:creationId xmlns:a16="http://schemas.microsoft.com/office/drawing/2014/main" id="{C4450B70-9CE6-16A5-C312-2EFB15CF22CA}"/>
              </a:ext>
            </a:extLst>
          </p:cNvPr>
          <p:cNvSpPr>
            <a:spLocks noGrp="1"/>
          </p:cNvSpPr>
          <p:nvPr>
            <p:ph type="ftr" sz="quarter" idx="4"/>
          </p:nvPr>
        </p:nvSpPr>
        <p:spPr/>
        <p:txBody>
          <a:bodyPr/>
          <a:lstStyle/>
          <a:p>
            <a:r>
              <a:rPr lang="de-DE"/>
              <a:t>VSV Vortrag "Saubere Luft" IGÖ </a:t>
            </a:r>
            <a:r>
              <a:rPr lang="de-DE" err="1"/>
              <a:t>Mag.a</a:t>
            </a:r>
            <a:r>
              <a:rPr lang="de-DE"/>
              <a:t> Veronika Kunnert</a:t>
            </a:r>
          </a:p>
        </p:txBody>
      </p:sp>
    </p:spTree>
    <p:extLst>
      <p:ext uri="{BB962C8B-B14F-4D97-AF65-F5344CB8AC3E}">
        <p14:creationId xmlns:p14="http://schemas.microsoft.com/office/powerpoint/2010/main" val="862050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8: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18: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t>UA. Broschüre “Lüften in Schulen” hier mit dem QR-Code abrufbar</a:t>
            </a:r>
            <a:endParaRPr/>
          </a:p>
        </p:txBody>
      </p:sp>
      <p:sp>
        <p:nvSpPr>
          <p:cNvPr id="401" name="Google Shape;401;p18: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65</a:t>
            </a:fld>
            <a:endParaRPr/>
          </a:p>
        </p:txBody>
      </p:sp>
      <p:sp>
        <p:nvSpPr>
          <p:cNvPr id="402" name="Google Shape;402;p18: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a:t>
            </a:r>
            <a:r>
              <a:rPr lang="de-DE" err="1"/>
              <a:t>Mag.a</a:t>
            </a:r>
            <a:r>
              <a:rPr lang="de-DE"/>
              <a:t> Veronika Kunnert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ußzeilenplatzhalter 3"/>
          <p:cNvSpPr>
            <a:spLocks noGrp="1"/>
          </p:cNvSpPr>
          <p:nvPr>
            <p:ph type="ftr" sz="quarter" idx="4"/>
          </p:nvPr>
        </p:nvSpPr>
        <p:spPr/>
        <p:txBody>
          <a:bodyPr/>
          <a:lstStyle/>
          <a:p>
            <a:r>
              <a:rPr lang="de-DE"/>
              <a:t>VSV Vortrag "Saubere Luft" IGÖ </a:t>
            </a:r>
            <a:r>
              <a:rPr lang="de-DE" err="1"/>
              <a:t>Mag.a</a:t>
            </a:r>
            <a:r>
              <a:rPr lang="de-DE"/>
              <a:t> Veronika Kunnert</a:t>
            </a:r>
          </a:p>
        </p:txBody>
      </p:sp>
      <p:sp>
        <p:nvSpPr>
          <p:cNvPr id="5" name="Foliennummernplatzhalter 4"/>
          <p:cNvSpPr>
            <a:spLocks noGrp="1"/>
          </p:cNvSpPr>
          <p:nvPr>
            <p:ph type="sldNum" sz="quarter" idx="5"/>
          </p:nvPr>
        </p:nvSpPr>
        <p:spPr/>
        <p:txBody>
          <a:bodyPr/>
          <a:lstStyle/>
          <a:p>
            <a:fld id="{E1125F49-3EE1-8B4D-9980-ED42176733AA}" type="slidenum">
              <a:rPr lang="de-DE" smtClean="0"/>
              <a:pPr/>
              <a:t>66</a:t>
            </a:fld>
            <a:endParaRPr lang="de-DE"/>
          </a:p>
        </p:txBody>
      </p:sp>
    </p:spTree>
    <p:extLst>
      <p:ext uri="{BB962C8B-B14F-4D97-AF65-F5344CB8AC3E}">
        <p14:creationId xmlns:p14="http://schemas.microsoft.com/office/powerpoint/2010/main" val="34466186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ußzeilenplatzhalter 3"/>
          <p:cNvSpPr>
            <a:spLocks noGrp="1"/>
          </p:cNvSpPr>
          <p:nvPr>
            <p:ph type="ftr" sz="quarter" idx="4"/>
          </p:nvPr>
        </p:nvSpPr>
        <p:spPr/>
        <p:txBody>
          <a:bodyPr/>
          <a:lstStyle/>
          <a:p>
            <a:r>
              <a:rPr lang="de-DE"/>
              <a:t>VSV Vortrag "Saubere Luft" IGÖ </a:t>
            </a:r>
            <a:r>
              <a:rPr lang="de-DE" err="1"/>
              <a:t>Mag.a</a:t>
            </a:r>
            <a:r>
              <a:rPr lang="de-DE"/>
              <a:t> Veronika Kunnert</a:t>
            </a:r>
          </a:p>
        </p:txBody>
      </p:sp>
      <p:sp>
        <p:nvSpPr>
          <p:cNvPr id="5" name="Foliennummernplatzhalter 4"/>
          <p:cNvSpPr>
            <a:spLocks noGrp="1"/>
          </p:cNvSpPr>
          <p:nvPr>
            <p:ph type="sldNum" sz="quarter" idx="5"/>
          </p:nvPr>
        </p:nvSpPr>
        <p:spPr/>
        <p:txBody>
          <a:bodyPr/>
          <a:lstStyle/>
          <a:p>
            <a:fld id="{E1125F49-3EE1-8B4D-9980-ED42176733AA}" type="slidenum">
              <a:rPr lang="de-DE" smtClean="0"/>
              <a:pPr/>
              <a:t>67</a:t>
            </a:fld>
            <a:endParaRPr lang="de-DE"/>
          </a:p>
        </p:txBody>
      </p:sp>
    </p:spTree>
    <p:extLst>
      <p:ext uri="{BB962C8B-B14F-4D97-AF65-F5344CB8AC3E}">
        <p14:creationId xmlns:p14="http://schemas.microsoft.com/office/powerpoint/2010/main" val="499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4</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a:t>
            </a:r>
            <a:r>
              <a:rPr lang="de-DE" err="1"/>
              <a:t>Mag.a</a:t>
            </a:r>
            <a:r>
              <a:rPr lang="de-DE"/>
              <a:t> Veronika Kunnert</a:t>
            </a:r>
          </a:p>
        </p:txBody>
      </p:sp>
    </p:spTree>
    <p:extLst>
      <p:ext uri="{BB962C8B-B14F-4D97-AF65-F5344CB8AC3E}">
        <p14:creationId xmlns:p14="http://schemas.microsoft.com/office/powerpoint/2010/main" val="1081345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Ich möchte mit ihnen in Gedanken in die Schule gehen, was war Ihnen in Ihrer Kindheit und Jugend als aktiver Teilnehmer im Schulumfeld wichtig und was hat sich für Sie in den letzten 5 Jahren in Ihren Wertigkeiten in Bezug auf Schule  verändert</a:t>
            </a:r>
          </a:p>
          <a:p>
            <a:r>
              <a:rPr lang="de-DE" dirty="0"/>
              <a:t>Unser Wissen was gesund ist, hat sich in den letzten Jahrzenten verändert. Ein Normal mit Flugzeugen mit Raucher und Nichtraucherbereichen oder Autos die alle keine Gurte am Rücksitz haben, wären heute undenkbar. </a:t>
            </a:r>
          </a:p>
        </p:txBody>
      </p:sp>
      <p:sp>
        <p:nvSpPr>
          <p:cNvPr id="4" name="Foliennummernplatzhalter 3"/>
          <p:cNvSpPr>
            <a:spLocks noGrp="1"/>
          </p:cNvSpPr>
          <p:nvPr>
            <p:ph type="sldNum" sz="quarter" idx="5"/>
          </p:nvPr>
        </p:nvSpPr>
        <p:spPr/>
        <p:txBody>
          <a:bodyPr/>
          <a:lstStyle/>
          <a:p>
            <a:fld id="{E1125F49-3EE1-8B4D-9980-ED42176733AA}" type="slidenum">
              <a:rPr lang="de-DE" smtClean="0"/>
              <a:t>5</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a:t>
            </a:r>
            <a:r>
              <a:rPr lang="de-DE" err="1"/>
              <a:t>Mag.a</a:t>
            </a:r>
            <a:r>
              <a:rPr lang="de-DE"/>
              <a:t> Veronika Kunnert</a:t>
            </a:r>
          </a:p>
        </p:txBody>
      </p:sp>
    </p:spTree>
    <p:extLst>
      <p:ext uri="{BB962C8B-B14F-4D97-AF65-F5344CB8AC3E}">
        <p14:creationId xmlns:p14="http://schemas.microsoft.com/office/powerpoint/2010/main" val="2122106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dirty="0">
                <a:solidFill>
                  <a:schemeClr val="bg1"/>
                </a:solidFill>
                <a:effectLst/>
              </a:rPr>
              <a:t>Welche Menge Luft inhalieren wie täglich? </a:t>
            </a:r>
            <a:br>
              <a:rPr lang="de-AT" sz="1200" u="none" strike="noStrike" dirty="0">
                <a:solidFill>
                  <a:schemeClr val="bg1"/>
                </a:solidFill>
                <a:effectLst/>
              </a:rPr>
            </a:br>
            <a:r>
              <a:rPr lang="de-DE" sz="1200" dirty="0"/>
              <a:t>23.000 Atemzüge machen Erwachsene täglich, Kinder fast doppelt so viele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Pro Minute sind das 8-10 Liter Luft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Fest und flüssig können wir gut einschätzen, aber spannenderweise ist es deutlich schwerer bei gasförmigen Stoffen.</a:t>
            </a:r>
            <a:br>
              <a:rPr lang="de-DE" sz="1200" dirty="0"/>
            </a:br>
            <a:endParaRPr lang="de-AT" sz="1200" u="none" strike="noStrike" dirty="0">
              <a:solidFill>
                <a:schemeClr val="bg1"/>
              </a:solidFill>
              <a:effectLst/>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6</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a:t>
            </a:r>
            <a:r>
              <a:rPr lang="de-DE" err="1"/>
              <a:t>Mag.a</a:t>
            </a:r>
            <a:r>
              <a:rPr lang="de-DE"/>
              <a:t> Veronika Kunnert</a:t>
            </a:r>
          </a:p>
        </p:txBody>
      </p:sp>
    </p:spTree>
    <p:extLst>
      <p:ext uri="{BB962C8B-B14F-4D97-AF65-F5344CB8AC3E}">
        <p14:creationId xmlns:p14="http://schemas.microsoft.com/office/powerpoint/2010/main" val="2239296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dirty="0">
                <a:solidFill>
                  <a:schemeClr val="bg1"/>
                </a:solidFill>
                <a:effectLst/>
              </a:rPr>
              <a:t>Wenn man mich vor 5 Jahren gefragt hätte, wie gut die Luft in unseren Schulen, Wohnungen und Supermärkten ist, dann hätte ich gesagt „sicher gut“. Heute weiß mehr!</a:t>
            </a:r>
            <a:br>
              <a:rPr lang="de-AT" sz="1200" u="none" strike="noStrike" dirty="0">
                <a:solidFill>
                  <a:schemeClr val="bg1"/>
                </a:solidFill>
                <a:effectLst/>
              </a:rPr>
            </a:b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dirty="0">
              <a:solidFill>
                <a:schemeClr val="bg1"/>
              </a:solidFill>
              <a:effectLst/>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7</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a:t>
            </a:r>
            <a:r>
              <a:rPr lang="de-DE" err="1"/>
              <a:t>Mag.a</a:t>
            </a:r>
            <a:r>
              <a:rPr lang="de-DE"/>
              <a:t> Veronika Kunnert</a:t>
            </a:r>
          </a:p>
        </p:txBody>
      </p:sp>
    </p:spTree>
    <p:extLst>
      <p:ext uri="{BB962C8B-B14F-4D97-AF65-F5344CB8AC3E}">
        <p14:creationId xmlns:p14="http://schemas.microsoft.com/office/powerpoint/2010/main" val="254307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035C9-A1A8-0522-0005-1C85431756A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9ABF676-531C-B28E-BE8C-37FE3DE88A3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EF4C2EC-1DEA-920B-4E87-4E33EF816A75}"/>
              </a:ext>
            </a:extLst>
          </p:cNvPr>
          <p:cNvSpPr>
            <a:spLocks noGrp="1"/>
          </p:cNvSpPr>
          <p:nvPr>
            <p:ph type="body" idx="1"/>
          </p:nvPr>
        </p:nvSpPr>
        <p:spPr/>
        <p:txBody>
          <a:bodyPr/>
          <a:lstStyle/>
          <a:p>
            <a:r>
              <a:rPr lang="de-AT" sz="1200" b="0" i="0" u="none" strike="noStrike" kern="1200" dirty="0">
                <a:solidFill>
                  <a:schemeClr val="tx1"/>
                </a:solidFill>
                <a:effectLst/>
                <a:latin typeface="Lato" panose="020F0502020204030203" pitchFamily="34" charset="0"/>
                <a:ea typeface="+mn-ea"/>
                <a:cs typeface="+mn-cs"/>
              </a:rPr>
              <a:t>Delegieren, stillschweigen oder „Einfach Lüften“ als Motto ist nicht zielführend</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b="0" i="0" u="none" strike="noStrike" dirty="0">
                <a:solidFill>
                  <a:srgbClr val="00006F"/>
                </a:solidFill>
                <a:effectLst/>
                <a:latin typeface="Arial" panose="020B0604020202020204" pitchFamily="34" charset="0"/>
              </a:rPr>
              <a:t>Verantwortung endet nicht bei Mindestanforderungen</a:t>
            </a:r>
          </a:p>
          <a:p>
            <a:endParaRPr lang="de-AT" sz="1200" b="0" i="0" u="none" strike="noStrike" kern="1200" dirty="0">
              <a:solidFill>
                <a:schemeClr val="tx1"/>
              </a:solidFill>
              <a:effectLst/>
              <a:latin typeface="Lato" panose="020F0502020204030203" pitchFamily="34" charset="0"/>
              <a:ea typeface="+mn-ea"/>
              <a:cs typeface="+mn-cs"/>
            </a:endParaRPr>
          </a:p>
        </p:txBody>
      </p:sp>
      <p:sp>
        <p:nvSpPr>
          <p:cNvPr id="4" name="Fußzeilenplatzhalter 3">
            <a:extLst>
              <a:ext uri="{FF2B5EF4-FFF2-40B4-BE49-F238E27FC236}">
                <a16:creationId xmlns:a16="http://schemas.microsoft.com/office/drawing/2014/main" id="{F874E959-1001-A9A1-1DEC-A8CD200540DF}"/>
              </a:ext>
            </a:extLst>
          </p:cNvPr>
          <p:cNvSpPr>
            <a:spLocks noGrp="1"/>
          </p:cNvSpPr>
          <p:nvPr>
            <p:ph type="ftr" sz="quarter" idx="4"/>
          </p:nvPr>
        </p:nvSpPr>
        <p:spPr/>
        <p:txBody>
          <a:bodyPr/>
          <a:lstStyle/>
          <a:p>
            <a:r>
              <a:rPr lang="de-DE"/>
              <a:t>VSV Vortrag "Saubere Luft" IGÖ </a:t>
            </a:r>
            <a:r>
              <a:rPr lang="de-DE" err="1"/>
              <a:t>Mag.a</a:t>
            </a:r>
            <a:r>
              <a:rPr lang="de-DE"/>
              <a:t> Veronika Kunnert</a:t>
            </a:r>
          </a:p>
        </p:txBody>
      </p:sp>
      <p:sp>
        <p:nvSpPr>
          <p:cNvPr id="5" name="Foliennummernplatzhalter 4">
            <a:extLst>
              <a:ext uri="{FF2B5EF4-FFF2-40B4-BE49-F238E27FC236}">
                <a16:creationId xmlns:a16="http://schemas.microsoft.com/office/drawing/2014/main" id="{0C6F1E8F-086C-C40B-9F7F-9BB0BED79C2A}"/>
              </a:ext>
            </a:extLst>
          </p:cNvPr>
          <p:cNvSpPr>
            <a:spLocks noGrp="1"/>
          </p:cNvSpPr>
          <p:nvPr>
            <p:ph type="sldNum" sz="quarter" idx="5"/>
          </p:nvPr>
        </p:nvSpPr>
        <p:spPr/>
        <p:txBody>
          <a:bodyPr/>
          <a:lstStyle/>
          <a:p>
            <a:fld id="{E1125F49-3EE1-8B4D-9980-ED42176733AA}" type="slidenum">
              <a:rPr lang="de-DE" smtClean="0"/>
              <a:pPr/>
              <a:t>8</a:t>
            </a:fld>
            <a:endParaRPr lang="de-DE"/>
          </a:p>
        </p:txBody>
      </p:sp>
    </p:spTree>
    <p:extLst>
      <p:ext uri="{BB962C8B-B14F-4D97-AF65-F5344CB8AC3E}">
        <p14:creationId xmlns:p14="http://schemas.microsoft.com/office/powerpoint/2010/main" val="366359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24eb6e1335_0_1593: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de-AT" sz="1200" u="none" strike="noStrike" dirty="0">
                <a:solidFill>
                  <a:schemeClr val="bg1"/>
                </a:solidFill>
                <a:effectLst/>
              </a:rPr>
              <a:t>Ich möchte Sie auf die Reise mitnehmen zu verstehen, wann Luft gut ist und wann Luft das Potential hat und müde und im unangenehmsten Fall Krank zu machen.</a:t>
            </a:r>
            <a:endParaRPr lang="de-AT" sz="1200" cap="none" spc="50" dirty="0">
              <a:ln w="9525" cmpd="sng">
                <a:noFill/>
                <a:prstDash val="solid"/>
              </a:ln>
              <a:solidFill>
                <a:srgbClr val="70AD47">
                  <a:tint val="1000"/>
                </a:srgbClr>
              </a:solidFill>
              <a:effectLst/>
            </a:endParaRPr>
          </a:p>
        </p:txBody>
      </p:sp>
      <p:sp>
        <p:nvSpPr>
          <p:cNvPr id="135" name="Google Shape;135;g324eb6e1335_0_1593:notes"/>
          <p:cNvSpPr>
            <a:spLocks noGrp="1" noRot="1" noChangeAspect="1"/>
          </p:cNvSpPr>
          <p:nvPr>
            <p:ph type="sldImg" idx="2"/>
          </p:nvPr>
        </p:nvSpPr>
        <p:spPr>
          <a:xfrm>
            <a:off x="2286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Foliennummernplatzhalter 1">
            <a:extLst>
              <a:ext uri="{FF2B5EF4-FFF2-40B4-BE49-F238E27FC236}">
                <a16:creationId xmlns:a16="http://schemas.microsoft.com/office/drawing/2014/main" id="{E7B0D5D4-67FF-2579-710C-D823671FF11C}"/>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u="none" strike="noStrike" cap="none" smtClean="0">
                <a:solidFill>
                  <a:schemeClr val="dk1"/>
                </a:solidFill>
                <a:ea typeface="Lato" panose="020F0502020204030203" pitchFamily="34" charset="0"/>
                <a:cs typeface="Lato" panose="020F0502020204030203" pitchFamily="34" charset="0"/>
                <a:sym typeface="Calibri"/>
              </a:rPr>
              <a:t>10</a:t>
            </a:fld>
            <a:endParaRPr lang="de-DE" sz="1200" u="none" strike="noStrike" cap="none">
              <a:solidFill>
                <a:schemeClr val="dk1"/>
              </a:solidFill>
              <a:ea typeface="Lato" panose="020F0502020204030203" pitchFamily="34" charset="0"/>
              <a:cs typeface="Lato" panose="020F0502020204030203" pitchFamily="34" charset="0"/>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D17853-395E-AC75-4C4F-F4B43EF2F109}"/>
              </a:ext>
            </a:extLst>
          </p:cNvPr>
          <p:cNvSpPr>
            <a:spLocks noGrp="1"/>
          </p:cNvSpPr>
          <p:nvPr>
            <p:ph type="ctrTitle"/>
          </p:nvPr>
        </p:nvSpPr>
        <p:spPr>
          <a:xfrm>
            <a:off x="1524000" y="1122363"/>
            <a:ext cx="9144000" cy="2387600"/>
          </a:xfrm>
        </p:spPr>
        <p:txBody>
          <a:bodyPr anchor="b"/>
          <a:lstStyle>
            <a:lvl1pPr algn="ctr">
              <a:defRPr sz="6000" b="0" i="0">
                <a:latin typeface="Lato" panose="020F050202020403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17F54E60-F50B-CD89-3974-0BCD9AC8530F}"/>
              </a:ext>
            </a:extLst>
          </p:cNvPr>
          <p:cNvSpPr>
            <a:spLocks noGrp="1"/>
          </p:cNvSpPr>
          <p:nvPr>
            <p:ph type="subTitle" idx="1"/>
          </p:nvPr>
        </p:nvSpPr>
        <p:spPr>
          <a:xfrm>
            <a:off x="1524000" y="3602038"/>
            <a:ext cx="9144000" cy="1655762"/>
          </a:xfrm>
        </p:spPr>
        <p:txBody>
          <a:bodyPr/>
          <a:lstStyle>
            <a:lvl1pPr marL="0" indent="0" algn="ctr">
              <a:buNone/>
              <a:defRPr sz="2400" b="0" i="0">
                <a:latin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4214FE5F-F2A9-7D1E-FE10-20DF76D5119A}"/>
              </a:ext>
            </a:extLst>
          </p:cNvPr>
          <p:cNvSpPr>
            <a:spLocks noGrp="1"/>
          </p:cNvSpPr>
          <p:nvPr>
            <p:ph type="dt" sz="half" idx="10"/>
          </p:nvPr>
        </p:nvSpPr>
        <p:spPr/>
        <p:txBody>
          <a:bodyPr/>
          <a:lstStyle>
            <a:lvl1pPr>
              <a:defRPr b="0" i="0">
                <a:latin typeface="Lato" panose="020F0502020204030203" pitchFamily="34" charset="0"/>
              </a:defRPr>
            </a:lvl1pPr>
          </a:lstStyle>
          <a:p>
            <a:fld id="{B01F6BD3-F753-B645-8D46-412B492CD5FD}" type="datetime1">
              <a:rPr lang="de-AT" smtClean="0"/>
              <a:pPr/>
              <a:t>15.10.25</a:t>
            </a:fld>
            <a:endParaRPr lang="de-DE"/>
          </a:p>
        </p:txBody>
      </p:sp>
      <p:sp>
        <p:nvSpPr>
          <p:cNvPr id="5" name="Fußzeilenplatzhalter 4">
            <a:extLst>
              <a:ext uri="{FF2B5EF4-FFF2-40B4-BE49-F238E27FC236}">
                <a16:creationId xmlns:a16="http://schemas.microsoft.com/office/drawing/2014/main" id="{B1D911BA-B354-61C4-3C19-021B66B84966}"/>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a:t>
            </a:r>
            <a:r>
              <a:rPr lang="de-DE" err="1"/>
              <a:t>Mag.a</a:t>
            </a:r>
            <a:r>
              <a:rPr lang="de-DE"/>
              <a:t> Veronika Kunnert</a:t>
            </a:r>
          </a:p>
        </p:txBody>
      </p:sp>
      <p:sp>
        <p:nvSpPr>
          <p:cNvPr id="6" name="Foliennummernplatzhalter 5">
            <a:extLst>
              <a:ext uri="{FF2B5EF4-FFF2-40B4-BE49-F238E27FC236}">
                <a16:creationId xmlns:a16="http://schemas.microsoft.com/office/drawing/2014/main" id="{62E3CD67-CAA4-04B3-1391-660BA75EDCFA}"/>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a:p>
        </p:txBody>
      </p:sp>
    </p:spTree>
    <p:extLst>
      <p:ext uri="{BB962C8B-B14F-4D97-AF65-F5344CB8AC3E}">
        <p14:creationId xmlns:p14="http://schemas.microsoft.com/office/powerpoint/2010/main" val="3628247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811C1D-A8B8-17FC-791B-3A4011888A80}"/>
              </a:ext>
            </a:extLst>
          </p:cNvPr>
          <p:cNvSpPr>
            <a:spLocks noGrp="1"/>
          </p:cNvSpPr>
          <p:nvPr>
            <p:ph type="title"/>
          </p:nvPr>
        </p:nvSpPr>
        <p:spPr/>
        <p:txBody>
          <a:bodyPr/>
          <a:lstStyle>
            <a:lvl1pPr>
              <a:defRPr b="0" i="0">
                <a:latin typeface="Lato" panose="020F0502020204030203" pitchFamily="34" charset="0"/>
              </a:defRPr>
            </a:lvl1pPr>
          </a:lstStyle>
          <a:p>
            <a:r>
              <a:rPr lang="de-DE"/>
              <a:t>Mastertitelformat bearbeiten</a:t>
            </a:r>
          </a:p>
        </p:txBody>
      </p:sp>
      <p:sp>
        <p:nvSpPr>
          <p:cNvPr id="3" name="Vertikaler Textplatzhalter 2">
            <a:extLst>
              <a:ext uri="{FF2B5EF4-FFF2-40B4-BE49-F238E27FC236}">
                <a16:creationId xmlns:a16="http://schemas.microsoft.com/office/drawing/2014/main" id="{1B8F315A-F3AB-E1CF-63C5-4E316660002F}"/>
              </a:ext>
            </a:extLst>
          </p:cNvPr>
          <p:cNvSpPr>
            <a:spLocks noGrp="1"/>
          </p:cNvSpPr>
          <p:nvPr>
            <p:ph type="body" orient="vert" idx="1"/>
          </p:nvPr>
        </p:nvSpPr>
        <p:spPr/>
        <p:txBody>
          <a:bodyPr vert="eaVert"/>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F4E284E-6A02-94CA-70E9-65640E53CC50}"/>
              </a:ext>
            </a:extLst>
          </p:cNvPr>
          <p:cNvSpPr>
            <a:spLocks noGrp="1"/>
          </p:cNvSpPr>
          <p:nvPr>
            <p:ph type="dt" sz="half" idx="10"/>
          </p:nvPr>
        </p:nvSpPr>
        <p:spPr/>
        <p:txBody>
          <a:bodyPr/>
          <a:lstStyle>
            <a:lvl1pPr>
              <a:defRPr b="0" i="0">
                <a:latin typeface="Lato" panose="020F0502020204030203" pitchFamily="34" charset="0"/>
              </a:defRPr>
            </a:lvl1pPr>
          </a:lstStyle>
          <a:p>
            <a:fld id="{5AD0C0EC-9A7B-734D-8F57-321B55C3380D}" type="datetime1">
              <a:rPr lang="de-AT" smtClean="0"/>
              <a:pPr/>
              <a:t>15.10.25</a:t>
            </a:fld>
            <a:endParaRPr lang="de-DE"/>
          </a:p>
        </p:txBody>
      </p:sp>
      <p:sp>
        <p:nvSpPr>
          <p:cNvPr id="5" name="Fußzeilenplatzhalter 4">
            <a:extLst>
              <a:ext uri="{FF2B5EF4-FFF2-40B4-BE49-F238E27FC236}">
                <a16:creationId xmlns:a16="http://schemas.microsoft.com/office/drawing/2014/main" id="{C968A5C2-463A-8399-13E6-37F955101A67}"/>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a:t>
            </a:r>
            <a:r>
              <a:rPr lang="de-DE" err="1"/>
              <a:t>Mag.a</a:t>
            </a:r>
            <a:r>
              <a:rPr lang="de-DE"/>
              <a:t> Veronika Kunnert</a:t>
            </a:r>
          </a:p>
        </p:txBody>
      </p:sp>
      <p:sp>
        <p:nvSpPr>
          <p:cNvPr id="6" name="Foliennummernplatzhalter 5">
            <a:extLst>
              <a:ext uri="{FF2B5EF4-FFF2-40B4-BE49-F238E27FC236}">
                <a16:creationId xmlns:a16="http://schemas.microsoft.com/office/drawing/2014/main" id="{A8575FAA-5A7B-B949-5DBB-569FD2382AE8}"/>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a:p>
        </p:txBody>
      </p:sp>
    </p:spTree>
    <p:extLst>
      <p:ext uri="{BB962C8B-B14F-4D97-AF65-F5344CB8AC3E}">
        <p14:creationId xmlns:p14="http://schemas.microsoft.com/office/powerpoint/2010/main" val="4113560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257E7F1-0194-FBF1-96AB-47B8BF644028}"/>
              </a:ext>
            </a:extLst>
          </p:cNvPr>
          <p:cNvSpPr>
            <a:spLocks noGrp="1"/>
          </p:cNvSpPr>
          <p:nvPr>
            <p:ph type="title" orient="vert"/>
          </p:nvPr>
        </p:nvSpPr>
        <p:spPr>
          <a:xfrm>
            <a:off x="8724900" y="365125"/>
            <a:ext cx="2628900" cy="5811838"/>
          </a:xfrm>
        </p:spPr>
        <p:txBody>
          <a:bodyPr vert="eaVert"/>
          <a:lstStyle>
            <a:lvl1pPr>
              <a:defRPr b="0" i="0">
                <a:latin typeface="Lato" panose="020F0502020204030203" pitchFamily="34" charset="0"/>
              </a:defRPr>
            </a:lvl1pPr>
          </a:lstStyle>
          <a:p>
            <a:r>
              <a:rPr lang="de-DE"/>
              <a:t>Mastertitelformat bearbeiten</a:t>
            </a:r>
          </a:p>
        </p:txBody>
      </p:sp>
      <p:sp>
        <p:nvSpPr>
          <p:cNvPr id="3" name="Vertikaler Textplatzhalter 2">
            <a:extLst>
              <a:ext uri="{FF2B5EF4-FFF2-40B4-BE49-F238E27FC236}">
                <a16:creationId xmlns:a16="http://schemas.microsoft.com/office/drawing/2014/main" id="{2BB20D97-7AF6-81B2-0B8F-995F9B604D79}"/>
              </a:ext>
            </a:extLst>
          </p:cNvPr>
          <p:cNvSpPr>
            <a:spLocks noGrp="1"/>
          </p:cNvSpPr>
          <p:nvPr>
            <p:ph type="body" orient="vert" idx="1"/>
          </p:nvPr>
        </p:nvSpPr>
        <p:spPr>
          <a:xfrm>
            <a:off x="838200" y="365125"/>
            <a:ext cx="7734300" cy="5811838"/>
          </a:xfrm>
        </p:spPr>
        <p:txBody>
          <a:bodyPr vert="eaVert"/>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FE12EA2-A3F1-A2EC-12AB-EF7135322A81}"/>
              </a:ext>
            </a:extLst>
          </p:cNvPr>
          <p:cNvSpPr>
            <a:spLocks noGrp="1"/>
          </p:cNvSpPr>
          <p:nvPr>
            <p:ph type="dt" sz="half" idx="10"/>
          </p:nvPr>
        </p:nvSpPr>
        <p:spPr/>
        <p:txBody>
          <a:bodyPr/>
          <a:lstStyle>
            <a:lvl1pPr>
              <a:defRPr b="0" i="0">
                <a:latin typeface="Lato" panose="020F0502020204030203" pitchFamily="34" charset="0"/>
              </a:defRPr>
            </a:lvl1pPr>
          </a:lstStyle>
          <a:p>
            <a:fld id="{2B1AF910-2685-7846-9EEB-28C0243C2B48}" type="datetime1">
              <a:rPr lang="de-AT" smtClean="0"/>
              <a:pPr/>
              <a:t>15.10.25</a:t>
            </a:fld>
            <a:endParaRPr lang="de-DE"/>
          </a:p>
        </p:txBody>
      </p:sp>
      <p:sp>
        <p:nvSpPr>
          <p:cNvPr id="5" name="Fußzeilenplatzhalter 4">
            <a:extLst>
              <a:ext uri="{FF2B5EF4-FFF2-40B4-BE49-F238E27FC236}">
                <a16:creationId xmlns:a16="http://schemas.microsoft.com/office/drawing/2014/main" id="{330D5471-85A8-B426-F0DB-3D8386AE01BE}"/>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a:t>
            </a:r>
            <a:r>
              <a:rPr lang="de-DE" err="1"/>
              <a:t>Mag.a</a:t>
            </a:r>
            <a:r>
              <a:rPr lang="de-DE"/>
              <a:t> Veronika Kunnert</a:t>
            </a:r>
          </a:p>
        </p:txBody>
      </p:sp>
      <p:sp>
        <p:nvSpPr>
          <p:cNvPr id="6" name="Foliennummernplatzhalter 5">
            <a:extLst>
              <a:ext uri="{FF2B5EF4-FFF2-40B4-BE49-F238E27FC236}">
                <a16:creationId xmlns:a16="http://schemas.microsoft.com/office/drawing/2014/main" id="{101A63DA-D298-30C5-3048-22EFCC7F8FFF}"/>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a:p>
        </p:txBody>
      </p:sp>
    </p:spTree>
    <p:extLst>
      <p:ext uri="{BB962C8B-B14F-4D97-AF65-F5344CB8AC3E}">
        <p14:creationId xmlns:p14="http://schemas.microsoft.com/office/powerpoint/2010/main" val="2920813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Standard 7">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86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tandard 8">
    <p:spTree>
      <p:nvGrpSpPr>
        <p:cNvPr id="1" name=""/>
        <p:cNvGrpSpPr/>
        <p:nvPr/>
      </p:nvGrpSpPr>
      <p:grpSpPr>
        <a:xfrm>
          <a:off x="0" y="0"/>
          <a:ext cx="0" cy="0"/>
          <a:chOff x="0" y="0"/>
          <a:chExt cx="0" cy="0"/>
        </a:xfrm>
      </p:grpSpPr>
      <p:sp>
        <p:nvSpPr>
          <p:cNvPr id="63" name="PlaceHolder 1"/>
          <p:cNvSpPr>
            <a:spLocks noGrp="1"/>
          </p:cNvSpPr>
          <p:nvPr>
            <p:ph type="title"/>
          </p:nvPr>
        </p:nvSpPr>
        <p:spPr>
          <a:xfrm>
            <a:off x="609562" y="273352"/>
            <a:ext cx="10972120" cy="1144682"/>
          </a:xfrm>
          <a:prstGeom prst="rect">
            <a:avLst/>
          </a:prstGeom>
          <a:noFill/>
          <a:ln w="0">
            <a:noFill/>
          </a:ln>
        </p:spPr>
        <p:txBody>
          <a:bodyPr lIns="0" tIns="0" rIns="0" bIns="0" anchor="ctr">
            <a:noAutofit/>
          </a:bodyPr>
          <a:lstStyle>
            <a:lvl1pPr indent="0" algn="ctr">
              <a:buNone/>
              <a:defRPr/>
            </a:lvl1pPr>
          </a:lstStyle>
          <a:p>
            <a:pPr indent="0" algn="ctr">
              <a:buNone/>
            </a:pPr>
            <a:endParaRPr lang="de-DE" sz="3992" b="0" strike="noStrike" spc="-1">
              <a:solidFill>
                <a:srgbClr val="000000"/>
              </a:solidFill>
              <a:latin typeface="Arial"/>
            </a:endParaRPr>
          </a:p>
        </p:txBody>
      </p:sp>
    </p:spTree>
    <p:extLst>
      <p:ext uri="{BB962C8B-B14F-4D97-AF65-F5344CB8AC3E}">
        <p14:creationId xmlns:p14="http://schemas.microsoft.com/office/powerpoint/2010/main" val="908386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Standard 6">
    <p:spTree>
      <p:nvGrpSpPr>
        <p:cNvPr id="1" name=""/>
        <p:cNvGrpSpPr/>
        <p:nvPr/>
      </p:nvGrpSpPr>
      <p:grpSpPr>
        <a:xfrm>
          <a:off x="0" y="0"/>
          <a:ext cx="0" cy="0"/>
          <a:chOff x="0" y="0"/>
          <a:chExt cx="0" cy="0"/>
        </a:xfrm>
      </p:grpSpPr>
      <p:sp>
        <p:nvSpPr>
          <p:cNvPr id="45" name="PlaceHolder 1"/>
          <p:cNvSpPr>
            <a:spLocks noGrp="1"/>
          </p:cNvSpPr>
          <p:nvPr>
            <p:ph type="title"/>
          </p:nvPr>
        </p:nvSpPr>
        <p:spPr>
          <a:xfrm>
            <a:off x="609562" y="273352"/>
            <a:ext cx="10972120" cy="1144682"/>
          </a:xfrm>
          <a:prstGeom prst="rect">
            <a:avLst/>
          </a:prstGeom>
          <a:noFill/>
          <a:ln w="0">
            <a:noFill/>
          </a:ln>
        </p:spPr>
        <p:txBody>
          <a:bodyPr lIns="0" tIns="0" rIns="0" bIns="0" anchor="ctr">
            <a:noAutofit/>
          </a:bodyPr>
          <a:lstStyle>
            <a:lvl1pPr indent="0" algn="ctr">
              <a:buNone/>
              <a:defRPr/>
            </a:lvl1pPr>
          </a:lstStyle>
          <a:p>
            <a:pPr indent="0" algn="ctr">
              <a:buNone/>
            </a:pPr>
            <a:endParaRPr lang="de-DE" sz="3992" b="0" strike="noStrike" spc="-1">
              <a:solidFill>
                <a:srgbClr val="000000"/>
              </a:solidFill>
              <a:latin typeface="Arial"/>
            </a:endParaRPr>
          </a:p>
        </p:txBody>
      </p:sp>
      <p:sp>
        <p:nvSpPr>
          <p:cNvPr id="46" name="PlaceHolder 2"/>
          <p:cNvSpPr>
            <a:spLocks noGrp="1"/>
          </p:cNvSpPr>
          <p:nvPr>
            <p:ph/>
          </p:nvPr>
        </p:nvSpPr>
        <p:spPr>
          <a:xfrm>
            <a:off x="609562" y="1604514"/>
            <a:ext cx="10972120" cy="3977158"/>
          </a:xfrm>
          <a:prstGeom prst="rect">
            <a:avLst/>
          </a:prstGeom>
          <a:noFill/>
          <a:ln w="0">
            <a:noFill/>
          </a:ln>
        </p:spPr>
        <p:txBody>
          <a:bodyPr lIns="0" tIns="0" rIns="0" bIns="0" anchor="t">
            <a:normAutofit/>
          </a:bodyPr>
          <a:lstStyle>
            <a:lvl1pPr indent="0">
              <a:spcBef>
                <a:spcPts val="1286"/>
              </a:spcBef>
              <a:buNone/>
              <a:defRPr/>
            </a:lvl1pPr>
          </a:lstStyle>
          <a:p>
            <a:pPr indent="0">
              <a:spcBef>
                <a:spcPts val="1417"/>
              </a:spcBef>
              <a:buNone/>
            </a:pPr>
            <a:endParaRPr lang="de-DE" sz="2903" b="0" strike="noStrike" spc="-1">
              <a:solidFill>
                <a:srgbClr val="000000"/>
              </a:solidFill>
              <a:latin typeface="Arial"/>
            </a:endParaRPr>
          </a:p>
        </p:txBody>
      </p:sp>
    </p:spTree>
    <p:extLst>
      <p:ext uri="{BB962C8B-B14F-4D97-AF65-F5344CB8AC3E}">
        <p14:creationId xmlns:p14="http://schemas.microsoft.com/office/powerpoint/2010/main" val="3582409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tandard 5">
    <p:spTree>
      <p:nvGrpSpPr>
        <p:cNvPr id="1" name=""/>
        <p:cNvGrpSpPr/>
        <p:nvPr/>
      </p:nvGrpSpPr>
      <p:grpSpPr>
        <a:xfrm>
          <a:off x="0" y="0"/>
          <a:ext cx="0" cy="0"/>
          <a:chOff x="0" y="0"/>
          <a:chExt cx="0" cy="0"/>
        </a:xfrm>
      </p:grpSpPr>
      <p:sp>
        <p:nvSpPr>
          <p:cNvPr id="41" name="PlaceHolder 1"/>
          <p:cNvSpPr>
            <a:spLocks noGrp="1"/>
          </p:cNvSpPr>
          <p:nvPr>
            <p:ph type="title"/>
          </p:nvPr>
        </p:nvSpPr>
        <p:spPr>
          <a:xfrm>
            <a:off x="609562" y="273352"/>
            <a:ext cx="10972120" cy="1144682"/>
          </a:xfrm>
          <a:prstGeom prst="rect">
            <a:avLst/>
          </a:prstGeom>
          <a:noFill/>
          <a:ln w="0">
            <a:noFill/>
          </a:ln>
        </p:spPr>
        <p:txBody>
          <a:bodyPr lIns="0" tIns="0" rIns="0" bIns="0" anchor="ctr">
            <a:noAutofit/>
          </a:bodyPr>
          <a:lstStyle>
            <a:lvl1pPr indent="0" algn="ctr">
              <a:buNone/>
              <a:defRPr/>
            </a:lvl1pPr>
          </a:lstStyle>
          <a:p>
            <a:pPr indent="0" algn="ctr">
              <a:buNone/>
            </a:pPr>
            <a:endParaRPr lang="de-DE" sz="3992" b="0" strike="noStrike" spc="-1">
              <a:solidFill>
                <a:srgbClr val="000000"/>
              </a:solidFill>
              <a:latin typeface="Arial"/>
            </a:endParaRPr>
          </a:p>
        </p:txBody>
      </p:sp>
    </p:spTree>
    <p:extLst>
      <p:ext uri="{BB962C8B-B14F-4D97-AF65-F5344CB8AC3E}">
        <p14:creationId xmlns:p14="http://schemas.microsoft.com/office/powerpoint/2010/main" val="31226854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Standard 1">
    <p:spTree>
      <p:nvGrpSpPr>
        <p:cNvPr id="1" name=""/>
        <p:cNvGrpSpPr/>
        <p:nvPr/>
      </p:nvGrpSpPr>
      <p:grpSpPr>
        <a:xfrm>
          <a:off x="0" y="0"/>
          <a:ext cx="0" cy="0"/>
          <a:chOff x="0" y="0"/>
          <a:chExt cx="0" cy="0"/>
        </a:xfrm>
      </p:grpSpPr>
      <p:sp>
        <p:nvSpPr>
          <p:cNvPr id="36" name="PlaceHolder 1"/>
          <p:cNvSpPr>
            <a:spLocks noGrp="1"/>
          </p:cNvSpPr>
          <p:nvPr>
            <p:ph type="title"/>
          </p:nvPr>
        </p:nvSpPr>
        <p:spPr>
          <a:xfrm>
            <a:off x="609562" y="273352"/>
            <a:ext cx="10972120" cy="1144682"/>
          </a:xfrm>
          <a:prstGeom prst="rect">
            <a:avLst/>
          </a:prstGeom>
          <a:noFill/>
          <a:ln w="0">
            <a:noFill/>
          </a:ln>
        </p:spPr>
        <p:txBody>
          <a:bodyPr lIns="0" tIns="0" rIns="0" bIns="0" anchor="ctr">
            <a:noAutofit/>
          </a:bodyPr>
          <a:lstStyle>
            <a:lvl1pPr indent="0" algn="ctr">
              <a:buNone/>
              <a:defRPr/>
            </a:lvl1pPr>
          </a:lstStyle>
          <a:p>
            <a:pPr indent="0" algn="ctr">
              <a:buNone/>
            </a:pPr>
            <a:endParaRPr lang="de-DE" sz="3992" b="0" strike="noStrike" spc="-1">
              <a:solidFill>
                <a:srgbClr val="000000"/>
              </a:solidFill>
              <a:latin typeface="Arial"/>
            </a:endParaRPr>
          </a:p>
        </p:txBody>
      </p:sp>
      <p:sp>
        <p:nvSpPr>
          <p:cNvPr id="37" name="PlaceHolder 2"/>
          <p:cNvSpPr>
            <a:spLocks noGrp="1"/>
          </p:cNvSpPr>
          <p:nvPr>
            <p:ph/>
          </p:nvPr>
        </p:nvSpPr>
        <p:spPr>
          <a:xfrm>
            <a:off x="609562" y="1604514"/>
            <a:ext cx="10972120" cy="3977158"/>
          </a:xfrm>
          <a:prstGeom prst="rect">
            <a:avLst/>
          </a:prstGeom>
          <a:noFill/>
          <a:ln w="0">
            <a:noFill/>
          </a:ln>
        </p:spPr>
        <p:txBody>
          <a:bodyPr lIns="0" tIns="0" rIns="0" bIns="0" anchor="t">
            <a:normAutofit/>
          </a:bodyPr>
          <a:lstStyle>
            <a:lvl1pPr indent="0">
              <a:spcBef>
                <a:spcPts val="1286"/>
              </a:spcBef>
              <a:buNone/>
              <a:defRPr/>
            </a:lvl1pPr>
          </a:lstStyle>
          <a:p>
            <a:pPr indent="0">
              <a:spcBef>
                <a:spcPts val="1417"/>
              </a:spcBef>
              <a:buNone/>
            </a:pPr>
            <a:endParaRPr lang="de-DE" sz="2903" b="0" strike="noStrike" spc="-1">
              <a:solidFill>
                <a:srgbClr val="000000"/>
              </a:solidFill>
              <a:latin typeface="Arial"/>
            </a:endParaRPr>
          </a:p>
        </p:txBody>
      </p:sp>
    </p:spTree>
    <p:extLst>
      <p:ext uri="{BB962C8B-B14F-4D97-AF65-F5344CB8AC3E}">
        <p14:creationId xmlns:p14="http://schemas.microsoft.com/office/powerpoint/2010/main" val="3751343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Standard 4">
    <p:spTree>
      <p:nvGrpSpPr>
        <p:cNvPr id="1" name=""/>
        <p:cNvGrpSpPr/>
        <p:nvPr/>
      </p:nvGrpSpPr>
      <p:grpSpPr>
        <a:xfrm>
          <a:off x="0" y="0"/>
          <a:ext cx="0" cy="0"/>
          <a:chOff x="0" y="0"/>
          <a:chExt cx="0" cy="0"/>
        </a:xfrm>
      </p:grpSpPr>
      <p:sp>
        <p:nvSpPr>
          <p:cNvPr id="31" name="PlaceHolder 1"/>
          <p:cNvSpPr>
            <a:spLocks noGrp="1"/>
          </p:cNvSpPr>
          <p:nvPr>
            <p:ph type="title"/>
          </p:nvPr>
        </p:nvSpPr>
        <p:spPr>
          <a:xfrm>
            <a:off x="609562" y="273352"/>
            <a:ext cx="10972120" cy="1144682"/>
          </a:xfrm>
          <a:prstGeom prst="rect">
            <a:avLst/>
          </a:prstGeom>
          <a:noFill/>
          <a:ln w="0">
            <a:noFill/>
          </a:ln>
        </p:spPr>
        <p:txBody>
          <a:bodyPr lIns="0" tIns="0" rIns="0" bIns="0" anchor="ctr">
            <a:noAutofit/>
          </a:bodyPr>
          <a:lstStyle>
            <a:lvl1pPr indent="0" algn="ctr">
              <a:buNone/>
              <a:defRPr/>
            </a:lvl1pPr>
          </a:lstStyle>
          <a:p>
            <a:pPr indent="0" algn="ctr">
              <a:buNone/>
            </a:pPr>
            <a:endParaRPr lang="de-DE" sz="3992" b="0" strike="noStrike" spc="-1">
              <a:solidFill>
                <a:srgbClr val="000000"/>
              </a:solidFill>
              <a:latin typeface="Arial"/>
            </a:endParaRPr>
          </a:p>
        </p:txBody>
      </p:sp>
      <p:sp>
        <p:nvSpPr>
          <p:cNvPr id="32" name="PlaceHolder 2"/>
          <p:cNvSpPr>
            <a:spLocks noGrp="1"/>
          </p:cNvSpPr>
          <p:nvPr>
            <p:ph/>
          </p:nvPr>
        </p:nvSpPr>
        <p:spPr>
          <a:xfrm>
            <a:off x="609562" y="1604514"/>
            <a:ext cx="10972120" cy="3977158"/>
          </a:xfrm>
          <a:prstGeom prst="rect">
            <a:avLst/>
          </a:prstGeom>
          <a:noFill/>
          <a:ln w="0">
            <a:noFill/>
          </a:ln>
        </p:spPr>
        <p:txBody>
          <a:bodyPr lIns="0" tIns="0" rIns="0" bIns="0" anchor="t">
            <a:normAutofit/>
          </a:bodyPr>
          <a:lstStyle>
            <a:lvl1pPr indent="0">
              <a:spcBef>
                <a:spcPts val="1286"/>
              </a:spcBef>
              <a:buNone/>
              <a:defRPr/>
            </a:lvl1pPr>
          </a:lstStyle>
          <a:p>
            <a:pPr indent="0">
              <a:spcBef>
                <a:spcPts val="1417"/>
              </a:spcBef>
              <a:buNone/>
            </a:pPr>
            <a:endParaRPr lang="de-DE" sz="2903" b="0" strike="noStrike" spc="-1">
              <a:solidFill>
                <a:srgbClr val="000000"/>
              </a:solidFill>
              <a:latin typeface="Arial"/>
            </a:endParaRPr>
          </a:p>
        </p:txBody>
      </p:sp>
    </p:spTree>
    <p:extLst>
      <p:ext uri="{BB962C8B-B14F-4D97-AF65-F5344CB8AC3E}">
        <p14:creationId xmlns:p14="http://schemas.microsoft.com/office/powerpoint/2010/main" val="16052249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reserve="1">
  <p:cSld name="Standard 2">
    <p:spTree>
      <p:nvGrpSpPr>
        <p:cNvPr id="1" name=""/>
        <p:cNvGrpSpPr/>
        <p:nvPr/>
      </p:nvGrpSpPr>
      <p:grpSpPr>
        <a:xfrm>
          <a:off x="0" y="0"/>
          <a:ext cx="0" cy="0"/>
          <a:chOff x="0" y="0"/>
          <a:chExt cx="0" cy="0"/>
        </a:xfrm>
      </p:grpSpPr>
      <p:sp>
        <p:nvSpPr>
          <p:cNvPr id="21" name="PlaceHolder 1"/>
          <p:cNvSpPr>
            <a:spLocks noGrp="1"/>
          </p:cNvSpPr>
          <p:nvPr>
            <p:ph type="title"/>
          </p:nvPr>
        </p:nvSpPr>
        <p:spPr>
          <a:xfrm>
            <a:off x="609562" y="273352"/>
            <a:ext cx="10972120" cy="1144682"/>
          </a:xfrm>
          <a:prstGeom prst="rect">
            <a:avLst/>
          </a:prstGeom>
          <a:noFill/>
          <a:ln w="0">
            <a:noFill/>
          </a:ln>
        </p:spPr>
        <p:txBody>
          <a:bodyPr lIns="0" tIns="0" rIns="0" bIns="0" anchor="ctr">
            <a:noAutofit/>
          </a:bodyPr>
          <a:lstStyle>
            <a:lvl1pPr indent="0" algn="ctr">
              <a:buNone/>
              <a:defRPr/>
            </a:lvl1pPr>
          </a:lstStyle>
          <a:p>
            <a:pPr indent="0" algn="ctr">
              <a:buNone/>
            </a:pPr>
            <a:endParaRPr lang="de-DE" sz="3992" b="0" strike="noStrike" spc="-1">
              <a:solidFill>
                <a:srgbClr val="000000"/>
              </a:solidFill>
              <a:latin typeface="Arial"/>
            </a:endParaRPr>
          </a:p>
        </p:txBody>
      </p:sp>
      <p:sp>
        <p:nvSpPr>
          <p:cNvPr id="22" name="PlaceHolder 2"/>
          <p:cNvSpPr>
            <a:spLocks noGrp="1"/>
          </p:cNvSpPr>
          <p:nvPr>
            <p:ph/>
          </p:nvPr>
        </p:nvSpPr>
        <p:spPr>
          <a:xfrm>
            <a:off x="609562" y="1604514"/>
            <a:ext cx="10972120" cy="3977158"/>
          </a:xfrm>
          <a:prstGeom prst="rect">
            <a:avLst/>
          </a:prstGeom>
          <a:noFill/>
          <a:ln w="0">
            <a:noFill/>
          </a:ln>
        </p:spPr>
        <p:txBody>
          <a:bodyPr lIns="0" tIns="0" rIns="0" bIns="0" anchor="t">
            <a:normAutofit/>
          </a:bodyPr>
          <a:lstStyle>
            <a:lvl1pPr indent="0">
              <a:spcBef>
                <a:spcPts val="1286"/>
              </a:spcBef>
              <a:buNone/>
              <a:defRPr/>
            </a:lvl1pPr>
          </a:lstStyle>
          <a:p>
            <a:pPr indent="0">
              <a:spcBef>
                <a:spcPts val="1417"/>
              </a:spcBef>
              <a:buNone/>
            </a:pPr>
            <a:endParaRPr lang="de-DE" sz="2903" b="0" strike="noStrike" spc="-1">
              <a:solidFill>
                <a:srgbClr val="000000"/>
              </a:solidFill>
              <a:latin typeface="Arial"/>
            </a:endParaRPr>
          </a:p>
        </p:txBody>
      </p:sp>
    </p:spTree>
    <p:extLst>
      <p:ext uri="{BB962C8B-B14F-4D97-AF65-F5344CB8AC3E}">
        <p14:creationId xmlns:p14="http://schemas.microsoft.com/office/powerpoint/2010/main" val="2358889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itle, Content_">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398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D9E07C-C347-DDAD-F10F-A2BDE351AC84}"/>
              </a:ext>
            </a:extLst>
          </p:cNvPr>
          <p:cNvSpPr>
            <a:spLocks noGrp="1"/>
          </p:cNvSpPr>
          <p:nvPr>
            <p:ph type="title"/>
          </p:nvPr>
        </p:nvSpPr>
        <p:spPr/>
        <p:txBody>
          <a:bodyPr>
            <a:normAutofit/>
          </a:bodyPr>
          <a:lstStyle>
            <a:lvl1pPr>
              <a:defRPr sz="4500" b="0" i="0" baseline="0">
                <a:ln>
                  <a:solidFill>
                    <a:srgbClr val="5197BE"/>
                  </a:solidFill>
                </a:ln>
                <a:solidFill>
                  <a:schemeClr val="bg1"/>
                </a:solidFill>
                <a:effectLst/>
                <a:latin typeface="Lato" panose="020F0502020204030203" pitchFamily="34" charset="0"/>
              </a:defRPr>
            </a:lvl1pPr>
          </a:lstStyle>
          <a:p>
            <a:r>
              <a:rPr lang="de-DE"/>
              <a:t>Mastertitelformat bearbeiten</a:t>
            </a:r>
          </a:p>
        </p:txBody>
      </p:sp>
      <p:sp>
        <p:nvSpPr>
          <p:cNvPr id="3" name="Inhaltsplatzhalter 2">
            <a:extLst>
              <a:ext uri="{FF2B5EF4-FFF2-40B4-BE49-F238E27FC236}">
                <a16:creationId xmlns:a16="http://schemas.microsoft.com/office/drawing/2014/main" id="{6A0A0B9C-3E50-81E9-8033-DD24546A4115}"/>
              </a:ext>
            </a:extLst>
          </p:cNvPr>
          <p:cNvSpPr>
            <a:spLocks noGrp="1"/>
          </p:cNvSpPr>
          <p:nvPr>
            <p:ph idx="1"/>
          </p:nvPr>
        </p:nvSpPr>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756D306-5C0A-ED7D-C6B3-7D78CA979FDE}"/>
              </a:ext>
            </a:extLst>
          </p:cNvPr>
          <p:cNvSpPr>
            <a:spLocks noGrp="1"/>
          </p:cNvSpPr>
          <p:nvPr>
            <p:ph type="dt" sz="half" idx="10"/>
          </p:nvPr>
        </p:nvSpPr>
        <p:spPr/>
        <p:txBody>
          <a:bodyPr/>
          <a:lstStyle>
            <a:lvl1pPr>
              <a:defRPr b="0" i="0">
                <a:latin typeface="Lato" panose="020F0502020204030203" pitchFamily="34" charset="0"/>
              </a:defRPr>
            </a:lvl1pPr>
          </a:lstStyle>
          <a:p>
            <a:fld id="{133211F8-83A6-8A46-8697-621E89D346A3}" type="datetime1">
              <a:rPr lang="de-AT" smtClean="0"/>
              <a:pPr/>
              <a:t>15.10.25</a:t>
            </a:fld>
            <a:endParaRPr lang="de-DE"/>
          </a:p>
        </p:txBody>
      </p:sp>
      <p:sp>
        <p:nvSpPr>
          <p:cNvPr id="5" name="Fußzeilenplatzhalter 4">
            <a:extLst>
              <a:ext uri="{FF2B5EF4-FFF2-40B4-BE49-F238E27FC236}">
                <a16:creationId xmlns:a16="http://schemas.microsoft.com/office/drawing/2014/main" id="{B9F05E73-D7AA-30ED-B834-45F6F94958F0}"/>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a:t>
            </a:r>
            <a:r>
              <a:rPr lang="de-DE" err="1"/>
              <a:t>Mag.a</a:t>
            </a:r>
            <a:r>
              <a:rPr lang="de-DE"/>
              <a:t> Veronika Kunnert</a:t>
            </a:r>
          </a:p>
        </p:txBody>
      </p:sp>
      <p:sp>
        <p:nvSpPr>
          <p:cNvPr id="6" name="Foliennummernplatzhalter 5">
            <a:extLst>
              <a:ext uri="{FF2B5EF4-FFF2-40B4-BE49-F238E27FC236}">
                <a16:creationId xmlns:a16="http://schemas.microsoft.com/office/drawing/2014/main" id="{FD99306B-9D37-B9A1-8420-18A9ACE79B19}"/>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a:p>
        </p:txBody>
      </p:sp>
    </p:spTree>
    <p:extLst>
      <p:ext uri="{BB962C8B-B14F-4D97-AF65-F5344CB8AC3E}">
        <p14:creationId xmlns:p14="http://schemas.microsoft.com/office/powerpoint/2010/main" val="21914007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reserve="1">
  <p:cSld name="Standard 2_">
    <p:spTree>
      <p:nvGrpSpPr>
        <p:cNvPr id="1" name=""/>
        <p:cNvGrpSpPr/>
        <p:nvPr/>
      </p:nvGrpSpPr>
      <p:grpSpPr>
        <a:xfrm>
          <a:off x="0" y="0"/>
          <a:ext cx="0" cy="0"/>
          <a:chOff x="0" y="0"/>
          <a:chExt cx="0" cy="0"/>
        </a:xfrm>
      </p:grpSpPr>
      <p:sp>
        <p:nvSpPr>
          <p:cNvPr id="53" name="PlaceHolder 1"/>
          <p:cNvSpPr>
            <a:spLocks noGrp="1"/>
          </p:cNvSpPr>
          <p:nvPr>
            <p:ph type="title"/>
          </p:nvPr>
        </p:nvSpPr>
        <p:spPr>
          <a:xfrm>
            <a:off x="609562" y="273352"/>
            <a:ext cx="10972120" cy="1144682"/>
          </a:xfrm>
          <a:prstGeom prst="rect">
            <a:avLst/>
          </a:prstGeom>
          <a:noFill/>
          <a:ln w="0">
            <a:noFill/>
          </a:ln>
        </p:spPr>
        <p:txBody>
          <a:bodyPr lIns="0" tIns="0" rIns="0" bIns="0" anchor="ctr">
            <a:noAutofit/>
          </a:bodyPr>
          <a:lstStyle>
            <a:lvl1pPr indent="0" algn="ctr">
              <a:buNone/>
              <a:defRPr/>
            </a:lvl1pPr>
          </a:lstStyle>
          <a:p>
            <a:pPr indent="0" algn="ctr">
              <a:buNone/>
            </a:pPr>
            <a:endParaRPr lang="de-DE" sz="3992" b="0" strike="noStrike" spc="-1">
              <a:solidFill>
                <a:srgbClr val="000000"/>
              </a:solidFill>
              <a:latin typeface="Arial"/>
            </a:endParaRPr>
          </a:p>
        </p:txBody>
      </p:sp>
      <p:sp>
        <p:nvSpPr>
          <p:cNvPr id="54" name="PlaceHolder 2"/>
          <p:cNvSpPr>
            <a:spLocks noGrp="1"/>
          </p:cNvSpPr>
          <p:nvPr>
            <p:ph/>
          </p:nvPr>
        </p:nvSpPr>
        <p:spPr>
          <a:xfrm>
            <a:off x="609562" y="1604514"/>
            <a:ext cx="10972120" cy="3977158"/>
          </a:xfrm>
          <a:prstGeom prst="rect">
            <a:avLst/>
          </a:prstGeom>
          <a:noFill/>
          <a:ln w="0">
            <a:noFill/>
          </a:ln>
        </p:spPr>
        <p:txBody>
          <a:bodyPr lIns="0" tIns="0" rIns="0" bIns="0" anchor="t">
            <a:normAutofit/>
          </a:bodyPr>
          <a:lstStyle>
            <a:lvl1pPr indent="0">
              <a:spcBef>
                <a:spcPts val="1286"/>
              </a:spcBef>
              <a:buNone/>
              <a:defRPr/>
            </a:lvl1pPr>
          </a:lstStyle>
          <a:p>
            <a:pPr indent="0">
              <a:spcBef>
                <a:spcPts val="1417"/>
              </a:spcBef>
              <a:buNone/>
            </a:pPr>
            <a:endParaRPr lang="de-DE" sz="2903" b="0" strike="noStrike" spc="-1">
              <a:solidFill>
                <a:srgbClr val="000000"/>
              </a:solidFill>
              <a:latin typeface="Arial"/>
            </a:endParaRPr>
          </a:p>
        </p:txBody>
      </p:sp>
    </p:spTree>
    <p:extLst>
      <p:ext uri="{BB962C8B-B14F-4D97-AF65-F5344CB8AC3E}">
        <p14:creationId xmlns:p14="http://schemas.microsoft.com/office/powerpoint/2010/main" val="800460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418CAF-EB43-D959-E075-17334216E941}"/>
              </a:ext>
            </a:extLst>
          </p:cNvPr>
          <p:cNvSpPr>
            <a:spLocks noGrp="1"/>
          </p:cNvSpPr>
          <p:nvPr>
            <p:ph type="title"/>
          </p:nvPr>
        </p:nvSpPr>
        <p:spPr>
          <a:xfrm>
            <a:off x="831850" y="1709738"/>
            <a:ext cx="10515600" cy="2852737"/>
          </a:xfrm>
        </p:spPr>
        <p:txBody>
          <a:bodyPr anchor="b"/>
          <a:lstStyle>
            <a:lvl1pPr>
              <a:defRPr sz="6000" b="0" i="0">
                <a:latin typeface="Lato" panose="020F0502020204030203" pitchFamily="34" charset="0"/>
              </a:defRPr>
            </a:lvl1pPr>
          </a:lstStyle>
          <a:p>
            <a:r>
              <a:rPr lang="de-DE"/>
              <a:t>Mastertitelformat bearbeiten</a:t>
            </a:r>
          </a:p>
        </p:txBody>
      </p:sp>
      <p:sp>
        <p:nvSpPr>
          <p:cNvPr id="3" name="Textplatzhalter 2">
            <a:extLst>
              <a:ext uri="{FF2B5EF4-FFF2-40B4-BE49-F238E27FC236}">
                <a16:creationId xmlns:a16="http://schemas.microsoft.com/office/drawing/2014/main" id="{49CDD92E-3052-EB5B-596D-31A9A33CF55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Lato" panose="020F05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E0CB52EE-E7E6-CF38-89F8-94FDEA8E8B53}"/>
              </a:ext>
            </a:extLst>
          </p:cNvPr>
          <p:cNvSpPr>
            <a:spLocks noGrp="1"/>
          </p:cNvSpPr>
          <p:nvPr>
            <p:ph type="dt" sz="half" idx="10"/>
          </p:nvPr>
        </p:nvSpPr>
        <p:spPr/>
        <p:txBody>
          <a:bodyPr/>
          <a:lstStyle>
            <a:lvl1pPr>
              <a:defRPr b="0" i="0">
                <a:latin typeface="Lato" panose="020F0502020204030203" pitchFamily="34" charset="0"/>
              </a:defRPr>
            </a:lvl1pPr>
          </a:lstStyle>
          <a:p>
            <a:fld id="{E716FA92-0F57-5E49-88D3-3E3AF563CF05}" type="datetime1">
              <a:rPr lang="de-AT" smtClean="0"/>
              <a:pPr/>
              <a:t>15.10.25</a:t>
            </a:fld>
            <a:endParaRPr lang="de-DE"/>
          </a:p>
        </p:txBody>
      </p:sp>
      <p:sp>
        <p:nvSpPr>
          <p:cNvPr id="5" name="Fußzeilenplatzhalter 4">
            <a:extLst>
              <a:ext uri="{FF2B5EF4-FFF2-40B4-BE49-F238E27FC236}">
                <a16:creationId xmlns:a16="http://schemas.microsoft.com/office/drawing/2014/main" id="{D4AFE94B-3C3D-48A8-C8E7-588095149313}"/>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a:t>
            </a:r>
            <a:r>
              <a:rPr lang="de-DE" err="1"/>
              <a:t>Mag.a</a:t>
            </a:r>
            <a:r>
              <a:rPr lang="de-DE"/>
              <a:t> Veronika Kunnert</a:t>
            </a:r>
          </a:p>
        </p:txBody>
      </p:sp>
      <p:sp>
        <p:nvSpPr>
          <p:cNvPr id="6" name="Foliennummernplatzhalter 5">
            <a:extLst>
              <a:ext uri="{FF2B5EF4-FFF2-40B4-BE49-F238E27FC236}">
                <a16:creationId xmlns:a16="http://schemas.microsoft.com/office/drawing/2014/main" id="{E7904F2E-E424-174A-BA5A-E6A83B24DF57}"/>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a:p>
        </p:txBody>
      </p:sp>
    </p:spTree>
    <p:extLst>
      <p:ext uri="{BB962C8B-B14F-4D97-AF65-F5344CB8AC3E}">
        <p14:creationId xmlns:p14="http://schemas.microsoft.com/office/powerpoint/2010/main" val="4218769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ED9484-BFE4-6BA0-28B7-1C2F281E7897}"/>
              </a:ext>
            </a:extLst>
          </p:cNvPr>
          <p:cNvSpPr>
            <a:spLocks noGrp="1"/>
          </p:cNvSpPr>
          <p:nvPr>
            <p:ph type="title"/>
          </p:nvPr>
        </p:nvSpPr>
        <p:spPr/>
        <p:txBody>
          <a:bodyPr/>
          <a:lstStyle>
            <a:lvl1pPr>
              <a:defRPr b="0" i="0">
                <a:latin typeface="Lato" panose="020F0502020204030203" pitchFamily="34" charset="0"/>
              </a:defRPr>
            </a:lvl1pPr>
          </a:lstStyle>
          <a:p>
            <a:r>
              <a:rPr lang="de-DE"/>
              <a:t>Mastertitelformat bearbeiten</a:t>
            </a:r>
          </a:p>
        </p:txBody>
      </p:sp>
      <p:sp>
        <p:nvSpPr>
          <p:cNvPr id="3" name="Inhaltsplatzhalter 2">
            <a:extLst>
              <a:ext uri="{FF2B5EF4-FFF2-40B4-BE49-F238E27FC236}">
                <a16:creationId xmlns:a16="http://schemas.microsoft.com/office/drawing/2014/main" id="{6DE32B91-46FD-0523-B619-461179FBBF5C}"/>
              </a:ext>
            </a:extLst>
          </p:cNvPr>
          <p:cNvSpPr>
            <a:spLocks noGrp="1"/>
          </p:cNvSpPr>
          <p:nvPr>
            <p:ph sz="half" idx="1"/>
          </p:nvPr>
        </p:nvSpPr>
        <p:spPr>
          <a:xfrm>
            <a:off x="838200" y="1825625"/>
            <a:ext cx="5181600" cy="4351338"/>
          </a:xfrm>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426EB9AC-0A8D-3300-AA61-8E1EB90FA238}"/>
              </a:ext>
            </a:extLst>
          </p:cNvPr>
          <p:cNvSpPr>
            <a:spLocks noGrp="1"/>
          </p:cNvSpPr>
          <p:nvPr>
            <p:ph sz="half" idx="2"/>
          </p:nvPr>
        </p:nvSpPr>
        <p:spPr>
          <a:xfrm>
            <a:off x="6172200" y="1825625"/>
            <a:ext cx="5181600" cy="4351338"/>
          </a:xfrm>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F1FEF44C-206B-66FB-317A-85439BF77E49}"/>
              </a:ext>
            </a:extLst>
          </p:cNvPr>
          <p:cNvSpPr>
            <a:spLocks noGrp="1"/>
          </p:cNvSpPr>
          <p:nvPr>
            <p:ph type="dt" sz="half" idx="10"/>
          </p:nvPr>
        </p:nvSpPr>
        <p:spPr/>
        <p:txBody>
          <a:bodyPr/>
          <a:lstStyle>
            <a:lvl1pPr>
              <a:defRPr b="0" i="0">
                <a:latin typeface="Lato" panose="020F0502020204030203" pitchFamily="34" charset="0"/>
              </a:defRPr>
            </a:lvl1pPr>
          </a:lstStyle>
          <a:p>
            <a:fld id="{FC3DEDEF-FE05-AC4C-96CD-5DA69243C8CE}" type="datetime1">
              <a:rPr lang="de-AT" smtClean="0"/>
              <a:pPr/>
              <a:t>15.10.25</a:t>
            </a:fld>
            <a:endParaRPr lang="de-DE"/>
          </a:p>
        </p:txBody>
      </p:sp>
      <p:sp>
        <p:nvSpPr>
          <p:cNvPr id="6" name="Fußzeilenplatzhalter 5">
            <a:extLst>
              <a:ext uri="{FF2B5EF4-FFF2-40B4-BE49-F238E27FC236}">
                <a16:creationId xmlns:a16="http://schemas.microsoft.com/office/drawing/2014/main" id="{FC6DC1E0-EEE0-5091-8627-96EB75AD045E}"/>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a:t>
            </a:r>
            <a:r>
              <a:rPr lang="de-DE" err="1"/>
              <a:t>Mag.a</a:t>
            </a:r>
            <a:r>
              <a:rPr lang="de-DE"/>
              <a:t> Veronika Kunnert</a:t>
            </a:r>
          </a:p>
        </p:txBody>
      </p:sp>
      <p:sp>
        <p:nvSpPr>
          <p:cNvPr id="7" name="Foliennummernplatzhalter 6">
            <a:extLst>
              <a:ext uri="{FF2B5EF4-FFF2-40B4-BE49-F238E27FC236}">
                <a16:creationId xmlns:a16="http://schemas.microsoft.com/office/drawing/2014/main" id="{F5A64680-81F7-CD3C-8DDA-B36004496AE7}"/>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a:p>
        </p:txBody>
      </p:sp>
    </p:spTree>
    <p:extLst>
      <p:ext uri="{BB962C8B-B14F-4D97-AF65-F5344CB8AC3E}">
        <p14:creationId xmlns:p14="http://schemas.microsoft.com/office/powerpoint/2010/main" val="3219200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50AA1D-D0A8-682F-04CE-069B209BA942}"/>
              </a:ext>
            </a:extLst>
          </p:cNvPr>
          <p:cNvSpPr>
            <a:spLocks noGrp="1"/>
          </p:cNvSpPr>
          <p:nvPr>
            <p:ph type="title"/>
          </p:nvPr>
        </p:nvSpPr>
        <p:spPr>
          <a:xfrm>
            <a:off x="839788" y="365125"/>
            <a:ext cx="10515600" cy="1325563"/>
          </a:xfrm>
        </p:spPr>
        <p:txBody>
          <a:bodyPr/>
          <a:lstStyle>
            <a:lvl1pPr>
              <a:defRPr b="0" i="0">
                <a:latin typeface="Lato" panose="020F0502020204030203" pitchFamily="34" charset="0"/>
              </a:defRPr>
            </a:lvl1pPr>
          </a:lstStyle>
          <a:p>
            <a:r>
              <a:rPr lang="de-DE"/>
              <a:t>Mastertitelformat bearbeiten</a:t>
            </a:r>
          </a:p>
        </p:txBody>
      </p:sp>
      <p:sp>
        <p:nvSpPr>
          <p:cNvPr id="3" name="Textplatzhalter 2">
            <a:extLst>
              <a:ext uri="{FF2B5EF4-FFF2-40B4-BE49-F238E27FC236}">
                <a16:creationId xmlns:a16="http://schemas.microsoft.com/office/drawing/2014/main" id="{C9157038-3A5D-390A-2753-25F5DAEAD39D}"/>
              </a:ext>
            </a:extLst>
          </p:cNvPr>
          <p:cNvSpPr>
            <a:spLocks noGrp="1"/>
          </p:cNvSpPr>
          <p:nvPr>
            <p:ph type="body" idx="1"/>
          </p:nvPr>
        </p:nvSpPr>
        <p:spPr>
          <a:xfrm>
            <a:off x="839788" y="1681163"/>
            <a:ext cx="5157787" cy="823912"/>
          </a:xfrm>
        </p:spPr>
        <p:txBody>
          <a:bodyPr anchor="b"/>
          <a:lstStyle>
            <a:lvl1pPr marL="0" indent="0">
              <a:buNone/>
              <a:defRPr sz="2400" b="0" i="0">
                <a:latin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AC58349-06CA-E31D-213D-2D331B385AAB}"/>
              </a:ext>
            </a:extLst>
          </p:cNvPr>
          <p:cNvSpPr>
            <a:spLocks noGrp="1"/>
          </p:cNvSpPr>
          <p:nvPr>
            <p:ph sz="half" idx="2"/>
          </p:nvPr>
        </p:nvSpPr>
        <p:spPr>
          <a:xfrm>
            <a:off x="839788" y="2505075"/>
            <a:ext cx="5157787" cy="3684588"/>
          </a:xfrm>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785F2275-6B1D-7364-F8F2-07EFCCD8B51D}"/>
              </a:ext>
            </a:extLst>
          </p:cNvPr>
          <p:cNvSpPr>
            <a:spLocks noGrp="1"/>
          </p:cNvSpPr>
          <p:nvPr>
            <p:ph type="body" sz="quarter" idx="3"/>
          </p:nvPr>
        </p:nvSpPr>
        <p:spPr>
          <a:xfrm>
            <a:off x="6172200" y="1681163"/>
            <a:ext cx="5183188" cy="823912"/>
          </a:xfrm>
        </p:spPr>
        <p:txBody>
          <a:bodyPr anchor="b"/>
          <a:lstStyle>
            <a:lvl1pPr marL="0" indent="0">
              <a:buNone/>
              <a:defRPr sz="2400" b="0" i="0">
                <a:latin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FCD4113D-3992-B0D2-A834-AB4954C36769}"/>
              </a:ext>
            </a:extLst>
          </p:cNvPr>
          <p:cNvSpPr>
            <a:spLocks noGrp="1"/>
          </p:cNvSpPr>
          <p:nvPr>
            <p:ph sz="quarter" idx="4"/>
          </p:nvPr>
        </p:nvSpPr>
        <p:spPr>
          <a:xfrm>
            <a:off x="6172200" y="2505075"/>
            <a:ext cx="5183188" cy="3684588"/>
          </a:xfrm>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C150B081-E265-2FED-0FBA-2DF9F2B49B3F}"/>
              </a:ext>
            </a:extLst>
          </p:cNvPr>
          <p:cNvSpPr>
            <a:spLocks noGrp="1"/>
          </p:cNvSpPr>
          <p:nvPr>
            <p:ph type="dt" sz="half" idx="10"/>
          </p:nvPr>
        </p:nvSpPr>
        <p:spPr/>
        <p:txBody>
          <a:bodyPr/>
          <a:lstStyle>
            <a:lvl1pPr>
              <a:defRPr b="0" i="0">
                <a:latin typeface="Lato" panose="020F0502020204030203" pitchFamily="34" charset="0"/>
              </a:defRPr>
            </a:lvl1pPr>
          </a:lstStyle>
          <a:p>
            <a:fld id="{79FD271E-39FE-5E46-8F22-CE267D5FD1DE}" type="datetime1">
              <a:rPr lang="de-AT" smtClean="0"/>
              <a:pPr/>
              <a:t>15.10.25</a:t>
            </a:fld>
            <a:endParaRPr lang="de-DE"/>
          </a:p>
        </p:txBody>
      </p:sp>
      <p:sp>
        <p:nvSpPr>
          <p:cNvPr id="8" name="Fußzeilenplatzhalter 7">
            <a:extLst>
              <a:ext uri="{FF2B5EF4-FFF2-40B4-BE49-F238E27FC236}">
                <a16:creationId xmlns:a16="http://schemas.microsoft.com/office/drawing/2014/main" id="{062BCFED-09A5-DF9D-EDDB-8392D98E87F0}"/>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a:t>
            </a:r>
            <a:r>
              <a:rPr lang="de-DE" err="1"/>
              <a:t>Mag.a</a:t>
            </a:r>
            <a:r>
              <a:rPr lang="de-DE"/>
              <a:t> Veronika Kunnert</a:t>
            </a:r>
          </a:p>
        </p:txBody>
      </p:sp>
      <p:sp>
        <p:nvSpPr>
          <p:cNvPr id="9" name="Foliennummernplatzhalter 8">
            <a:extLst>
              <a:ext uri="{FF2B5EF4-FFF2-40B4-BE49-F238E27FC236}">
                <a16:creationId xmlns:a16="http://schemas.microsoft.com/office/drawing/2014/main" id="{D3CEF2BB-9043-5418-0E93-56FD4180D7FC}"/>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a:p>
        </p:txBody>
      </p:sp>
    </p:spTree>
    <p:extLst>
      <p:ext uri="{BB962C8B-B14F-4D97-AF65-F5344CB8AC3E}">
        <p14:creationId xmlns:p14="http://schemas.microsoft.com/office/powerpoint/2010/main" val="3307885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50B49E-05F1-3F3C-9F92-E54F2D1C6DB3}"/>
              </a:ext>
            </a:extLst>
          </p:cNvPr>
          <p:cNvSpPr>
            <a:spLocks noGrp="1"/>
          </p:cNvSpPr>
          <p:nvPr>
            <p:ph type="title"/>
          </p:nvPr>
        </p:nvSpPr>
        <p:spPr/>
        <p:txBody>
          <a:bodyPr/>
          <a:lstStyle>
            <a:lvl1pPr>
              <a:defRPr b="0" i="0">
                <a:latin typeface="Lato" panose="020F0502020204030203" pitchFamily="34" charset="0"/>
              </a:defRPr>
            </a:lvl1pPr>
          </a:lstStyle>
          <a:p>
            <a:r>
              <a:rPr lang="de-DE"/>
              <a:t>Mastertitelformat bearbeiten</a:t>
            </a:r>
          </a:p>
        </p:txBody>
      </p:sp>
      <p:sp>
        <p:nvSpPr>
          <p:cNvPr id="3" name="Datumsplatzhalter 2">
            <a:extLst>
              <a:ext uri="{FF2B5EF4-FFF2-40B4-BE49-F238E27FC236}">
                <a16:creationId xmlns:a16="http://schemas.microsoft.com/office/drawing/2014/main" id="{8A419064-1851-DCA6-4424-BF88EDE1A9BC}"/>
              </a:ext>
            </a:extLst>
          </p:cNvPr>
          <p:cNvSpPr>
            <a:spLocks noGrp="1"/>
          </p:cNvSpPr>
          <p:nvPr>
            <p:ph type="dt" sz="half" idx="10"/>
          </p:nvPr>
        </p:nvSpPr>
        <p:spPr/>
        <p:txBody>
          <a:bodyPr/>
          <a:lstStyle>
            <a:lvl1pPr>
              <a:defRPr b="0" i="0">
                <a:latin typeface="Lato" panose="020F0502020204030203" pitchFamily="34" charset="0"/>
              </a:defRPr>
            </a:lvl1pPr>
          </a:lstStyle>
          <a:p>
            <a:fld id="{1082B7D9-F3A1-CC43-8F4A-57E9CE08D1BE}" type="datetime1">
              <a:rPr lang="de-AT" smtClean="0"/>
              <a:pPr/>
              <a:t>15.10.25</a:t>
            </a:fld>
            <a:endParaRPr lang="de-DE"/>
          </a:p>
        </p:txBody>
      </p:sp>
      <p:sp>
        <p:nvSpPr>
          <p:cNvPr id="4" name="Fußzeilenplatzhalter 3">
            <a:extLst>
              <a:ext uri="{FF2B5EF4-FFF2-40B4-BE49-F238E27FC236}">
                <a16:creationId xmlns:a16="http://schemas.microsoft.com/office/drawing/2014/main" id="{A0BD072E-1630-BE5D-743C-284B9CCEBEA6}"/>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a:t>
            </a:r>
            <a:r>
              <a:rPr lang="de-DE" err="1"/>
              <a:t>Mag.a</a:t>
            </a:r>
            <a:r>
              <a:rPr lang="de-DE"/>
              <a:t> Veronika Kunnert</a:t>
            </a:r>
          </a:p>
        </p:txBody>
      </p:sp>
      <p:sp>
        <p:nvSpPr>
          <p:cNvPr id="5" name="Foliennummernplatzhalter 4">
            <a:extLst>
              <a:ext uri="{FF2B5EF4-FFF2-40B4-BE49-F238E27FC236}">
                <a16:creationId xmlns:a16="http://schemas.microsoft.com/office/drawing/2014/main" id="{767DABB6-5C9B-BE3F-8905-06348C5CAFF3}"/>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a:p>
        </p:txBody>
      </p:sp>
    </p:spTree>
    <p:extLst>
      <p:ext uri="{BB962C8B-B14F-4D97-AF65-F5344CB8AC3E}">
        <p14:creationId xmlns:p14="http://schemas.microsoft.com/office/powerpoint/2010/main" val="1405010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FCC0C5E-0137-006C-3605-626E3F60487A}"/>
              </a:ext>
            </a:extLst>
          </p:cNvPr>
          <p:cNvSpPr>
            <a:spLocks noGrp="1"/>
          </p:cNvSpPr>
          <p:nvPr>
            <p:ph type="dt" sz="half" idx="10"/>
          </p:nvPr>
        </p:nvSpPr>
        <p:spPr/>
        <p:txBody>
          <a:bodyPr/>
          <a:lstStyle>
            <a:lvl1pPr>
              <a:defRPr b="0" i="0">
                <a:latin typeface="Lato" panose="020F0502020204030203" pitchFamily="34" charset="0"/>
              </a:defRPr>
            </a:lvl1pPr>
          </a:lstStyle>
          <a:p>
            <a:fld id="{BE6E9128-4CE6-A742-AB28-A2D57AF464A5}" type="datetime1">
              <a:rPr lang="de-AT" smtClean="0"/>
              <a:pPr/>
              <a:t>15.10.25</a:t>
            </a:fld>
            <a:endParaRPr lang="de-DE"/>
          </a:p>
        </p:txBody>
      </p:sp>
      <p:sp>
        <p:nvSpPr>
          <p:cNvPr id="3" name="Fußzeilenplatzhalter 2">
            <a:extLst>
              <a:ext uri="{FF2B5EF4-FFF2-40B4-BE49-F238E27FC236}">
                <a16:creationId xmlns:a16="http://schemas.microsoft.com/office/drawing/2014/main" id="{5CE29F05-F337-E085-2BEB-7980EE1676C4}"/>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a:t>
            </a:r>
            <a:r>
              <a:rPr lang="de-DE" err="1"/>
              <a:t>Mag.a</a:t>
            </a:r>
            <a:r>
              <a:rPr lang="de-DE"/>
              <a:t> Veronika Kunnert</a:t>
            </a:r>
          </a:p>
        </p:txBody>
      </p:sp>
      <p:sp>
        <p:nvSpPr>
          <p:cNvPr id="4" name="Foliennummernplatzhalter 3">
            <a:extLst>
              <a:ext uri="{FF2B5EF4-FFF2-40B4-BE49-F238E27FC236}">
                <a16:creationId xmlns:a16="http://schemas.microsoft.com/office/drawing/2014/main" id="{14D2C247-5E37-C588-20AB-E96A2C9FB392}"/>
              </a:ext>
            </a:extLst>
          </p:cNvPr>
          <p:cNvSpPr>
            <a:spLocks noGrp="1"/>
          </p:cNvSpPr>
          <p:nvPr>
            <p:ph type="sldNum" sz="quarter" idx="12"/>
          </p:nvPr>
        </p:nvSpPr>
        <p:spPr/>
        <p:txBody>
          <a:bodyPr/>
          <a:lstStyle>
            <a:lvl1pPr>
              <a:defRPr b="0" i="0" baseline="0">
                <a:solidFill>
                  <a:schemeClr val="bg1"/>
                </a:solidFill>
                <a:latin typeface="Lato" panose="020F0502020204030203" pitchFamily="34" charset="0"/>
              </a:defRPr>
            </a:lvl1pPr>
          </a:lstStyle>
          <a:p>
            <a:endParaRPr lang="de-DE"/>
          </a:p>
        </p:txBody>
      </p:sp>
    </p:spTree>
    <p:extLst>
      <p:ext uri="{BB962C8B-B14F-4D97-AF65-F5344CB8AC3E}">
        <p14:creationId xmlns:p14="http://schemas.microsoft.com/office/powerpoint/2010/main" val="929263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453EFD-C8D0-7C5C-EC20-9844EBF56EF7}"/>
              </a:ext>
            </a:extLst>
          </p:cNvPr>
          <p:cNvSpPr>
            <a:spLocks noGrp="1"/>
          </p:cNvSpPr>
          <p:nvPr>
            <p:ph type="title"/>
          </p:nvPr>
        </p:nvSpPr>
        <p:spPr>
          <a:xfrm>
            <a:off x="839788" y="457200"/>
            <a:ext cx="3932237" cy="1600200"/>
          </a:xfrm>
        </p:spPr>
        <p:txBody>
          <a:bodyPr anchor="b"/>
          <a:lstStyle>
            <a:lvl1pPr>
              <a:defRPr sz="3200" b="0" i="0">
                <a:latin typeface="Lato" panose="020F0502020204030203" pitchFamily="34" charset="0"/>
              </a:defRPr>
            </a:lvl1pPr>
          </a:lstStyle>
          <a:p>
            <a:r>
              <a:rPr lang="de-DE"/>
              <a:t>Mastertitelformat bearbeiten</a:t>
            </a:r>
          </a:p>
        </p:txBody>
      </p:sp>
      <p:sp>
        <p:nvSpPr>
          <p:cNvPr id="3" name="Inhaltsplatzhalter 2">
            <a:extLst>
              <a:ext uri="{FF2B5EF4-FFF2-40B4-BE49-F238E27FC236}">
                <a16:creationId xmlns:a16="http://schemas.microsoft.com/office/drawing/2014/main" id="{172C3CC9-5E2C-58AA-A7C3-8204597DFFCF}"/>
              </a:ext>
            </a:extLst>
          </p:cNvPr>
          <p:cNvSpPr>
            <a:spLocks noGrp="1"/>
          </p:cNvSpPr>
          <p:nvPr>
            <p:ph idx="1"/>
          </p:nvPr>
        </p:nvSpPr>
        <p:spPr>
          <a:xfrm>
            <a:off x="5183188" y="987425"/>
            <a:ext cx="6172200" cy="4873625"/>
          </a:xfrm>
        </p:spPr>
        <p:txBody>
          <a:bodyPr/>
          <a:lstStyle>
            <a:lvl1pPr>
              <a:defRPr sz="3200" b="0" i="0">
                <a:latin typeface="Lato" panose="020F0502020204030203" pitchFamily="34" charset="0"/>
              </a:defRPr>
            </a:lvl1pPr>
            <a:lvl2pPr>
              <a:defRPr sz="2800" b="0" i="0">
                <a:latin typeface="Lato" panose="020F0502020204030203" pitchFamily="34" charset="0"/>
              </a:defRPr>
            </a:lvl2pPr>
            <a:lvl3pPr>
              <a:defRPr sz="2400" b="0" i="0">
                <a:latin typeface="Lato" panose="020F0502020204030203" pitchFamily="34" charset="0"/>
              </a:defRPr>
            </a:lvl3pPr>
            <a:lvl4pPr>
              <a:defRPr sz="2000" b="0" i="0">
                <a:latin typeface="Lato" panose="020F0502020204030203" pitchFamily="34" charset="0"/>
              </a:defRPr>
            </a:lvl4pPr>
            <a:lvl5pPr>
              <a:defRPr sz="2000" b="0" i="0">
                <a:latin typeface="Lato" panose="020F0502020204030203" pitchFamily="34" charset="0"/>
              </a:defRPr>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E0B7C200-65AF-AF29-08DD-AF4EEF60BEBA}"/>
              </a:ext>
            </a:extLst>
          </p:cNvPr>
          <p:cNvSpPr>
            <a:spLocks noGrp="1"/>
          </p:cNvSpPr>
          <p:nvPr>
            <p:ph type="body" sz="half" idx="2"/>
          </p:nvPr>
        </p:nvSpPr>
        <p:spPr>
          <a:xfrm>
            <a:off x="839788" y="2057400"/>
            <a:ext cx="3932237" cy="3811588"/>
          </a:xfrm>
        </p:spPr>
        <p:txBody>
          <a:bodyPr/>
          <a:lstStyle>
            <a:lvl1pPr marL="0" indent="0">
              <a:buNone/>
              <a:defRPr sz="1600" b="0" i="0">
                <a:latin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A052E26-EF49-3926-BB3F-70ACBFFAAA43}"/>
              </a:ext>
            </a:extLst>
          </p:cNvPr>
          <p:cNvSpPr>
            <a:spLocks noGrp="1"/>
          </p:cNvSpPr>
          <p:nvPr>
            <p:ph type="dt" sz="half" idx="10"/>
          </p:nvPr>
        </p:nvSpPr>
        <p:spPr/>
        <p:txBody>
          <a:bodyPr/>
          <a:lstStyle>
            <a:lvl1pPr>
              <a:defRPr b="0" i="0">
                <a:latin typeface="Lato" panose="020F0502020204030203" pitchFamily="34" charset="0"/>
              </a:defRPr>
            </a:lvl1pPr>
          </a:lstStyle>
          <a:p>
            <a:fld id="{05B4F2B0-4B1E-0940-9152-6B3FDD25880D}" type="datetime1">
              <a:rPr lang="de-AT" smtClean="0"/>
              <a:pPr/>
              <a:t>15.10.25</a:t>
            </a:fld>
            <a:endParaRPr lang="de-DE"/>
          </a:p>
        </p:txBody>
      </p:sp>
      <p:sp>
        <p:nvSpPr>
          <p:cNvPr id="6" name="Fußzeilenplatzhalter 5">
            <a:extLst>
              <a:ext uri="{FF2B5EF4-FFF2-40B4-BE49-F238E27FC236}">
                <a16:creationId xmlns:a16="http://schemas.microsoft.com/office/drawing/2014/main" id="{C1BF9DCB-486D-C0E1-598F-783C4F33017C}"/>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a:t>
            </a:r>
            <a:r>
              <a:rPr lang="de-DE" err="1"/>
              <a:t>Mag.a</a:t>
            </a:r>
            <a:r>
              <a:rPr lang="de-DE"/>
              <a:t> Veronika Kunnert</a:t>
            </a:r>
          </a:p>
        </p:txBody>
      </p:sp>
      <p:sp>
        <p:nvSpPr>
          <p:cNvPr id="7" name="Foliennummernplatzhalter 6">
            <a:extLst>
              <a:ext uri="{FF2B5EF4-FFF2-40B4-BE49-F238E27FC236}">
                <a16:creationId xmlns:a16="http://schemas.microsoft.com/office/drawing/2014/main" id="{28E761FD-CFDE-DCBC-3D39-46C9410797FC}"/>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a:p>
        </p:txBody>
      </p:sp>
    </p:spTree>
    <p:extLst>
      <p:ext uri="{BB962C8B-B14F-4D97-AF65-F5344CB8AC3E}">
        <p14:creationId xmlns:p14="http://schemas.microsoft.com/office/powerpoint/2010/main" val="2694362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9CC272-CE98-8A82-1C7A-1ED7724280FB}"/>
              </a:ext>
            </a:extLst>
          </p:cNvPr>
          <p:cNvSpPr>
            <a:spLocks noGrp="1"/>
          </p:cNvSpPr>
          <p:nvPr>
            <p:ph type="title"/>
          </p:nvPr>
        </p:nvSpPr>
        <p:spPr>
          <a:xfrm>
            <a:off x="839788" y="457200"/>
            <a:ext cx="3932237" cy="1600200"/>
          </a:xfrm>
        </p:spPr>
        <p:txBody>
          <a:bodyPr anchor="b"/>
          <a:lstStyle>
            <a:lvl1pPr>
              <a:defRPr sz="3200" b="0" i="0">
                <a:latin typeface="Lato" panose="020F0502020204030203" pitchFamily="34" charset="0"/>
              </a:defRPr>
            </a:lvl1pPr>
          </a:lstStyle>
          <a:p>
            <a:r>
              <a:rPr lang="de-DE"/>
              <a:t>Mastertitelformat bearbeiten</a:t>
            </a:r>
          </a:p>
        </p:txBody>
      </p:sp>
      <p:sp>
        <p:nvSpPr>
          <p:cNvPr id="3" name="Bildplatzhalter 2">
            <a:extLst>
              <a:ext uri="{FF2B5EF4-FFF2-40B4-BE49-F238E27FC236}">
                <a16:creationId xmlns:a16="http://schemas.microsoft.com/office/drawing/2014/main" id="{DF012F07-4490-6B69-2067-A4A387B6A1EC}"/>
              </a:ext>
            </a:extLst>
          </p:cNvPr>
          <p:cNvSpPr>
            <a:spLocks noGrp="1"/>
          </p:cNvSpPr>
          <p:nvPr>
            <p:ph type="pic" idx="1"/>
          </p:nvPr>
        </p:nvSpPr>
        <p:spPr>
          <a:xfrm>
            <a:off x="5183188" y="987425"/>
            <a:ext cx="6172200" cy="4873625"/>
          </a:xfrm>
        </p:spPr>
        <p:txBody>
          <a:bodyPr/>
          <a:lstStyle>
            <a:lvl1pPr marL="0" indent="0">
              <a:buNone/>
              <a:defRPr sz="3200" b="0" i="0">
                <a:latin typeface="Lato" panose="020F050202020403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BB3778A9-B022-B69F-6D7D-10C4F09867C6}"/>
              </a:ext>
            </a:extLst>
          </p:cNvPr>
          <p:cNvSpPr>
            <a:spLocks noGrp="1"/>
          </p:cNvSpPr>
          <p:nvPr>
            <p:ph type="body" sz="half" idx="2"/>
          </p:nvPr>
        </p:nvSpPr>
        <p:spPr>
          <a:xfrm>
            <a:off x="839788" y="2057400"/>
            <a:ext cx="3932237" cy="3811588"/>
          </a:xfrm>
        </p:spPr>
        <p:txBody>
          <a:bodyPr/>
          <a:lstStyle>
            <a:lvl1pPr marL="0" indent="0">
              <a:buNone/>
              <a:defRPr sz="1600" b="0" i="0">
                <a:latin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5E52016-71C8-FBC1-4283-5D1E1039FDF3}"/>
              </a:ext>
            </a:extLst>
          </p:cNvPr>
          <p:cNvSpPr>
            <a:spLocks noGrp="1"/>
          </p:cNvSpPr>
          <p:nvPr>
            <p:ph type="dt" sz="half" idx="10"/>
          </p:nvPr>
        </p:nvSpPr>
        <p:spPr/>
        <p:txBody>
          <a:bodyPr/>
          <a:lstStyle>
            <a:lvl1pPr>
              <a:defRPr b="0" i="0">
                <a:latin typeface="Lato" panose="020F0502020204030203" pitchFamily="34" charset="0"/>
              </a:defRPr>
            </a:lvl1pPr>
          </a:lstStyle>
          <a:p>
            <a:fld id="{AA49D077-FF0C-8044-9886-CB4CC54AECDD}" type="datetime1">
              <a:rPr lang="de-AT" smtClean="0"/>
              <a:pPr/>
              <a:t>15.10.25</a:t>
            </a:fld>
            <a:endParaRPr lang="de-DE"/>
          </a:p>
        </p:txBody>
      </p:sp>
      <p:sp>
        <p:nvSpPr>
          <p:cNvPr id="6" name="Fußzeilenplatzhalter 5">
            <a:extLst>
              <a:ext uri="{FF2B5EF4-FFF2-40B4-BE49-F238E27FC236}">
                <a16:creationId xmlns:a16="http://schemas.microsoft.com/office/drawing/2014/main" id="{4E90590E-689E-31C2-4AC5-8FBD35B4B3EE}"/>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a:t>
            </a:r>
            <a:r>
              <a:rPr lang="de-DE" err="1"/>
              <a:t>Mag.a</a:t>
            </a:r>
            <a:r>
              <a:rPr lang="de-DE"/>
              <a:t> Veronika Kunnert</a:t>
            </a:r>
          </a:p>
        </p:txBody>
      </p:sp>
      <p:sp>
        <p:nvSpPr>
          <p:cNvPr id="7" name="Foliennummernplatzhalter 6">
            <a:extLst>
              <a:ext uri="{FF2B5EF4-FFF2-40B4-BE49-F238E27FC236}">
                <a16:creationId xmlns:a16="http://schemas.microsoft.com/office/drawing/2014/main" id="{A6D139A9-14E3-5FF2-E59E-B05B06F3C25A}"/>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a:p>
        </p:txBody>
      </p:sp>
    </p:spTree>
    <p:extLst>
      <p:ext uri="{BB962C8B-B14F-4D97-AF65-F5344CB8AC3E}">
        <p14:creationId xmlns:p14="http://schemas.microsoft.com/office/powerpoint/2010/main" val="2472583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000">
              <a:srgbClr val="A7C7D8"/>
            </a:gs>
            <a:gs pos="56000">
              <a:srgbClr val="5197BE">
                <a:alpha val="93000"/>
              </a:srgbClr>
            </a:gs>
            <a:gs pos="29000">
              <a:srgbClr val="5197BE">
                <a:lumMod val="87000"/>
                <a:lumOff val="13000"/>
                <a:alpha val="94000"/>
              </a:srgbClr>
            </a:gs>
            <a:gs pos="79000">
              <a:srgbClr val="5197BE">
                <a:lumMod val="86000"/>
                <a:lumOff val="14000"/>
              </a:srgbClr>
            </a:gs>
            <a:gs pos="92000">
              <a:srgbClr val="A7C7D8"/>
            </a:gs>
          </a:gsLst>
          <a:lin ang="7800000" scaled="0"/>
          <a:tileRect/>
        </a:gra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E3A7A01-E630-3996-0052-B741DAD678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1E24F92E-C26E-67E1-04F3-552388BD17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2B51EE2-81C0-8275-4ADB-8EEA17DAE5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Lato" panose="020F0502020204030203" pitchFamily="34" charset="0"/>
              </a:defRPr>
            </a:lvl1pPr>
          </a:lstStyle>
          <a:p>
            <a:fld id="{899E7ECC-9636-C941-BC4F-93FBE72607E2}" type="datetime1">
              <a:rPr lang="de-AT" smtClean="0"/>
              <a:pPr/>
              <a:t>15.10.25</a:t>
            </a:fld>
            <a:endParaRPr lang="de-DE"/>
          </a:p>
        </p:txBody>
      </p:sp>
      <p:sp>
        <p:nvSpPr>
          <p:cNvPr id="5" name="Fußzeilenplatzhalter 4">
            <a:extLst>
              <a:ext uri="{FF2B5EF4-FFF2-40B4-BE49-F238E27FC236}">
                <a16:creationId xmlns:a16="http://schemas.microsoft.com/office/drawing/2014/main" id="{B83AC402-1385-5954-50A9-EB0946B38F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Lato" panose="020F0502020204030203" pitchFamily="34" charset="0"/>
              </a:defRPr>
            </a:lvl1pPr>
          </a:lstStyle>
          <a:p>
            <a:r>
              <a:rPr lang="de-DE"/>
              <a:t>VSV Vortrag "Saubere Luft" IGÖ </a:t>
            </a:r>
            <a:r>
              <a:rPr lang="de-DE" err="1"/>
              <a:t>Mag.a</a:t>
            </a:r>
            <a:r>
              <a:rPr lang="de-DE"/>
              <a:t> Veronika Kunnert</a:t>
            </a:r>
          </a:p>
        </p:txBody>
      </p:sp>
      <p:sp>
        <p:nvSpPr>
          <p:cNvPr id="6" name="Foliennummernplatzhalter 5">
            <a:extLst>
              <a:ext uri="{FF2B5EF4-FFF2-40B4-BE49-F238E27FC236}">
                <a16:creationId xmlns:a16="http://schemas.microsoft.com/office/drawing/2014/main" id="{D7FBD8BE-BF92-D8F0-DCAF-BA7136A41D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marL="0" marR="0" indent="0" algn="r" defTabSz="457200" rtl="0" eaLnBrk="1" fontAlgn="auto" latinLnBrk="0" hangingPunct="1">
              <a:lnSpc>
                <a:spcPct val="100000"/>
              </a:lnSpc>
              <a:spcBef>
                <a:spcPts val="0"/>
              </a:spcBef>
              <a:spcAft>
                <a:spcPts val="0"/>
              </a:spcAft>
              <a:buClrTx/>
              <a:buSzTx/>
              <a:buFontTx/>
              <a:buNone/>
              <a:tabLst/>
              <a:defRPr sz="1200" b="0" i="0">
                <a:solidFill>
                  <a:schemeClr val="bg1"/>
                </a:solidFill>
                <a:latin typeface="Lato" panose="020F0502020204030203" pitchFamily="34" charset="0"/>
              </a:defRPr>
            </a:lvl1pPr>
          </a:lstStyle>
          <a:p>
            <a:r>
              <a:rPr lang="de-DE" err="1"/>
              <a:t>Mag.</a:t>
            </a:r>
            <a:r>
              <a:rPr lang="de-DE" baseline="30000" err="1"/>
              <a:t>a</a:t>
            </a:r>
            <a:r>
              <a:rPr lang="de-DE"/>
              <a:t> Veronika Kunnert - IGÖ</a:t>
            </a:r>
          </a:p>
        </p:txBody>
      </p:sp>
    </p:spTree>
    <p:extLst>
      <p:ext uri="{BB962C8B-B14F-4D97-AF65-F5344CB8AC3E}">
        <p14:creationId xmlns:p14="http://schemas.microsoft.com/office/powerpoint/2010/main" val="376365445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lvl1pPr algn="l" defTabSz="914400" rtl="0" eaLnBrk="1" latinLnBrk="0" hangingPunct="1">
        <a:lnSpc>
          <a:spcPct val="90000"/>
        </a:lnSpc>
        <a:spcBef>
          <a:spcPct val="0"/>
        </a:spcBef>
        <a:buNone/>
        <a:defRPr sz="4400" b="0" i="0" kern="1200">
          <a:ln>
            <a:solidFill>
              <a:schemeClr val="accent1"/>
            </a:solidFill>
          </a:ln>
          <a:solidFill>
            <a:schemeClr val="bg1"/>
          </a:solidFill>
          <a:effectLst>
            <a:innerShdw blurRad="114300">
              <a:srgbClr val="5197BE"/>
            </a:innerShdw>
          </a:effectLst>
          <a:latin typeface="Lato" panose="020F0502020204030203" pitchFamily="34" charset="0"/>
          <a:ea typeface="+mj-ea"/>
          <a:cs typeface="+mj-cs"/>
        </a:defRPr>
      </a:lvl1pPr>
    </p:titleStyle>
    <p:body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 name="CustomShape 6"/>
          <p:cNvSpPr/>
          <p:nvPr/>
        </p:nvSpPr>
        <p:spPr>
          <a:xfrm>
            <a:off x="0" y="261268"/>
            <a:ext cx="605208" cy="976491"/>
          </a:xfrm>
          <a:prstGeom prst="rect">
            <a:avLst/>
          </a:prstGeom>
          <a:solidFill>
            <a:srgbClr val="EF2929"/>
          </a:solidFill>
          <a:ln w="0">
            <a:noFill/>
          </a:ln>
        </p:spPr>
        <p:style>
          <a:lnRef idx="0">
            <a:scrgbClr r="0" g="0" b="0"/>
          </a:lnRef>
          <a:fillRef idx="0">
            <a:scrgbClr r="0" g="0" b="0"/>
          </a:fillRef>
          <a:effectRef idx="0">
            <a:scrgbClr r="0" g="0" b="0"/>
          </a:effectRef>
          <a:fontRef idx="minor"/>
        </p:style>
        <p:txBody>
          <a:bodyPr lIns="81646" tIns="40823" rIns="81646" bIns="40823" anchor="t">
            <a:noAutofit/>
          </a:bodyPr>
          <a:lstStyle/>
          <a:p>
            <a:pPr defTabSz="829544">
              <a:lnSpc>
                <a:spcPct val="100000"/>
              </a:lnSpc>
            </a:pPr>
            <a:endParaRPr lang="de-DE" sz="1633" b="0" strike="noStrike" spc="-1">
              <a:solidFill>
                <a:srgbClr val="FFFFFF"/>
              </a:solidFill>
              <a:latin typeface="Arial"/>
              <a:ea typeface="DejaVu Sans"/>
            </a:endParaRPr>
          </a:p>
        </p:txBody>
      </p:sp>
      <p:sp>
        <p:nvSpPr>
          <p:cNvPr id="51" name="PlaceHolder 1"/>
          <p:cNvSpPr>
            <a:spLocks noGrp="1"/>
          </p:cNvSpPr>
          <p:nvPr>
            <p:ph type="title"/>
          </p:nvPr>
        </p:nvSpPr>
        <p:spPr>
          <a:xfrm>
            <a:off x="609562" y="273352"/>
            <a:ext cx="10971684" cy="1144355"/>
          </a:xfrm>
          <a:prstGeom prst="rect">
            <a:avLst/>
          </a:prstGeom>
          <a:noFill/>
          <a:ln w="0">
            <a:noFill/>
          </a:ln>
        </p:spPr>
        <p:txBody>
          <a:bodyPr lIns="0" tIns="0" rIns="0" bIns="0" anchor="ctr">
            <a:noAutofit/>
          </a:bodyPr>
          <a:lstStyle/>
          <a:p>
            <a:pPr indent="0">
              <a:buNone/>
            </a:pPr>
            <a:r>
              <a:rPr lang="de-DE" sz="1633" b="0" strike="noStrike" spc="-1">
                <a:solidFill>
                  <a:srgbClr val="000000"/>
                </a:solidFill>
                <a:latin typeface="Arial"/>
              </a:rPr>
              <a:t>Format des Titeltextes durch Klicken bearbeiten</a:t>
            </a:r>
          </a:p>
        </p:txBody>
      </p:sp>
      <p:sp>
        <p:nvSpPr>
          <p:cNvPr id="52" name="PlaceHolder 2"/>
          <p:cNvSpPr>
            <a:spLocks noGrp="1"/>
          </p:cNvSpPr>
          <p:nvPr>
            <p:ph type="body"/>
          </p:nvPr>
        </p:nvSpPr>
        <p:spPr>
          <a:xfrm>
            <a:off x="609562" y="1604515"/>
            <a:ext cx="10971684" cy="3976831"/>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de-DE" sz="1633" b="0" strike="noStrike" spc="-1">
                <a:solidFill>
                  <a:srgbClr val="000000"/>
                </a:solidFill>
                <a:latin typeface="Arial"/>
              </a:rPr>
              <a:t>Format des Gliederungstextes durch Klicken bearbeiten</a:t>
            </a:r>
          </a:p>
          <a:p>
            <a:pPr marL="783821" lvl="1" indent="-293933">
              <a:spcBef>
                <a:spcPts val="1029"/>
              </a:spcBef>
              <a:buClr>
                <a:srgbClr val="000000"/>
              </a:buClr>
              <a:buSzPct val="75000"/>
              <a:buFont typeface="Symbol" charset="2"/>
              <a:buChar char=""/>
            </a:pPr>
            <a:r>
              <a:rPr lang="de-DE" sz="1633" b="0" strike="noStrike" spc="-1">
                <a:solidFill>
                  <a:srgbClr val="000000"/>
                </a:solidFill>
                <a:latin typeface="Arial"/>
              </a:rPr>
              <a:t>Zweite Gliederungsebene</a:t>
            </a:r>
          </a:p>
          <a:p>
            <a:pPr marL="1175731" lvl="2" indent="-261274">
              <a:spcBef>
                <a:spcPts val="771"/>
              </a:spcBef>
              <a:buClr>
                <a:srgbClr val="000000"/>
              </a:buClr>
              <a:buSzPct val="45000"/>
              <a:buFont typeface="Wingdings" charset="2"/>
              <a:buChar char=""/>
            </a:pPr>
            <a:r>
              <a:rPr lang="de-DE" sz="1633" b="0" strike="noStrike" spc="-1">
                <a:solidFill>
                  <a:srgbClr val="000000"/>
                </a:solidFill>
                <a:latin typeface="Arial"/>
              </a:rPr>
              <a:t>Dritte Gliederungsebene</a:t>
            </a:r>
          </a:p>
          <a:p>
            <a:pPr marL="1567642" lvl="3" indent="-195955">
              <a:spcBef>
                <a:spcPts val="514"/>
              </a:spcBef>
              <a:buClr>
                <a:srgbClr val="000000"/>
              </a:buClr>
              <a:buSzPct val="75000"/>
              <a:buFont typeface="Symbol" charset="2"/>
              <a:buChar char=""/>
            </a:pPr>
            <a:r>
              <a:rPr lang="de-DE" sz="1633" b="0" strike="noStrike" spc="-1">
                <a:solidFill>
                  <a:srgbClr val="000000"/>
                </a:solidFill>
                <a:latin typeface="Arial"/>
              </a:rPr>
              <a:t>Vierte Gliederungsebene</a:t>
            </a:r>
          </a:p>
          <a:p>
            <a:pPr marL="1959552" lvl="4" indent="-195955">
              <a:spcBef>
                <a:spcPts val="257"/>
              </a:spcBef>
              <a:buClr>
                <a:srgbClr val="000000"/>
              </a:buClr>
              <a:buSzPct val="45000"/>
              <a:buFont typeface="Wingdings" charset="2"/>
              <a:buChar char=""/>
            </a:pPr>
            <a:r>
              <a:rPr lang="de-DE" sz="1633" b="0" strike="noStrike" spc="-1">
                <a:solidFill>
                  <a:srgbClr val="000000"/>
                </a:solidFill>
                <a:latin typeface="Arial"/>
              </a:rPr>
              <a:t>Fünfte Gliederungsebene</a:t>
            </a:r>
          </a:p>
          <a:p>
            <a:pPr marL="2351462" lvl="5" indent="-195955">
              <a:spcBef>
                <a:spcPts val="257"/>
              </a:spcBef>
              <a:buClr>
                <a:srgbClr val="000000"/>
              </a:buClr>
              <a:buSzPct val="45000"/>
              <a:buFont typeface="Wingdings" charset="2"/>
              <a:buChar char=""/>
            </a:pPr>
            <a:r>
              <a:rPr lang="de-DE" sz="1633" b="0" strike="noStrike" spc="-1">
                <a:solidFill>
                  <a:srgbClr val="000000"/>
                </a:solidFill>
                <a:latin typeface="Arial"/>
              </a:rPr>
              <a:t>Sechste Gliederungsebene</a:t>
            </a:r>
          </a:p>
          <a:p>
            <a:pPr marL="2743373" lvl="6" indent="-195955">
              <a:spcBef>
                <a:spcPts val="257"/>
              </a:spcBef>
              <a:buClr>
                <a:srgbClr val="000000"/>
              </a:buClr>
              <a:buSzPct val="45000"/>
              <a:buFont typeface="Wingdings" charset="2"/>
              <a:buChar char=""/>
            </a:pPr>
            <a:r>
              <a:rPr lang="de-DE" sz="1633" b="0" strike="noStrike" spc="-1">
                <a:solidFill>
                  <a:srgbClr val="000000"/>
                </a:solidFill>
                <a:latin typeface="Arial"/>
              </a:rPr>
              <a:t>Siebte Gliederungsebene</a:t>
            </a:r>
          </a:p>
        </p:txBody>
      </p:sp>
    </p:spTree>
    <p:extLst>
      <p:ext uri="{BB962C8B-B14F-4D97-AF65-F5344CB8AC3E}">
        <p14:creationId xmlns:p14="http://schemas.microsoft.com/office/powerpoint/2010/main" val="795422630"/>
      </p:ext>
    </p:extLst>
  </p:cSld>
  <p:clrMap bg1="lt1" tx1="dk1" bg2="lt2" tx2="dk2" accent1="accent1" accent2="accent2" accent3="accent3" accent4="accent4" accent5="accent5" accent6="accent6" hlink="hlink" folHlink="folHlink"/>
  <p:sldLayoutIdLst>
    <p:sldLayoutId id="2147483707" r:id="rId1"/>
  </p:sldLayoutIdLst>
  <p:txStyles>
    <p:titleStyle>
      <a:lvl1pPr indent="0" algn="l" defTabSz="829544" rtl="0" eaLnBrk="1" latinLnBrk="0" hangingPunct="1">
        <a:lnSpc>
          <a:spcPct val="90000"/>
        </a:lnSpc>
        <a:spcBef>
          <a:spcPct val="0"/>
        </a:spcBef>
        <a:buNone/>
        <a:defRPr sz="3992" kern="1200">
          <a:solidFill>
            <a:schemeClr val="tx1"/>
          </a:solidFill>
          <a:latin typeface="+mj-lt"/>
          <a:ea typeface="+mj-ea"/>
          <a:cs typeface="+mj-cs"/>
        </a:defRPr>
      </a:lvl1pPr>
    </p:titleStyle>
    <p:bodyStyle>
      <a:lvl1pPr marL="391910" indent="-293933" algn="l" defTabSz="829544" rtl="0" eaLnBrk="1" latinLnBrk="0" hangingPunct="1">
        <a:lnSpc>
          <a:spcPct val="90000"/>
        </a:lnSpc>
        <a:spcBef>
          <a:spcPts val="1286"/>
        </a:spcBef>
        <a:buClr>
          <a:srgbClr val="000000"/>
        </a:buClr>
        <a:buSzPct val="45000"/>
        <a:buFont typeface="Wingdings" charset="2"/>
        <a:buChar char=""/>
        <a:defRPr sz="2540" kern="1200">
          <a:solidFill>
            <a:schemeClr val="tx1"/>
          </a:solidFill>
          <a:latin typeface="+mn-lt"/>
          <a:ea typeface="+mn-ea"/>
          <a:cs typeface="+mn-cs"/>
        </a:defRPr>
      </a:lvl1pPr>
      <a:lvl2pPr marL="622158" indent="-207386" algn="l" defTabSz="829544"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930" indent="-207386" algn="l" defTabSz="829544"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70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473"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de-DE"/>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 name="CustomShape 6"/>
          <p:cNvSpPr/>
          <p:nvPr/>
        </p:nvSpPr>
        <p:spPr>
          <a:xfrm>
            <a:off x="0" y="261268"/>
            <a:ext cx="605208" cy="976491"/>
          </a:xfrm>
          <a:prstGeom prst="rect">
            <a:avLst/>
          </a:prstGeom>
          <a:solidFill>
            <a:srgbClr val="EF2929"/>
          </a:solidFill>
          <a:ln w="0">
            <a:noFill/>
          </a:ln>
        </p:spPr>
        <p:style>
          <a:lnRef idx="0">
            <a:scrgbClr r="0" g="0" b="0"/>
          </a:lnRef>
          <a:fillRef idx="0">
            <a:scrgbClr r="0" g="0" b="0"/>
          </a:fillRef>
          <a:effectRef idx="0">
            <a:scrgbClr r="0" g="0" b="0"/>
          </a:effectRef>
          <a:fontRef idx="minor"/>
        </p:style>
        <p:txBody>
          <a:bodyPr lIns="81646" tIns="40823" rIns="81646" bIns="40823" anchor="t">
            <a:noAutofit/>
          </a:bodyPr>
          <a:lstStyle/>
          <a:p>
            <a:pPr defTabSz="829544">
              <a:lnSpc>
                <a:spcPct val="100000"/>
              </a:lnSpc>
            </a:pPr>
            <a:endParaRPr lang="de-DE" sz="1633" b="0" strike="noStrike" spc="-1">
              <a:solidFill>
                <a:srgbClr val="FFFFFF"/>
              </a:solidFill>
              <a:latin typeface="Arial"/>
              <a:ea typeface="DejaVu Sans"/>
            </a:endParaRPr>
          </a:p>
        </p:txBody>
      </p:sp>
      <p:sp>
        <p:nvSpPr>
          <p:cNvPr id="48" name="PlaceHolder 1"/>
          <p:cNvSpPr>
            <a:spLocks noGrp="1"/>
          </p:cNvSpPr>
          <p:nvPr>
            <p:ph type="title"/>
          </p:nvPr>
        </p:nvSpPr>
        <p:spPr>
          <a:xfrm>
            <a:off x="609562" y="273352"/>
            <a:ext cx="10972120" cy="1144682"/>
          </a:xfrm>
          <a:prstGeom prst="rect">
            <a:avLst/>
          </a:prstGeom>
          <a:noFill/>
          <a:ln w="0">
            <a:noFill/>
          </a:ln>
        </p:spPr>
        <p:txBody>
          <a:bodyPr lIns="0" tIns="0" rIns="0" bIns="0" anchor="ctr">
            <a:noAutofit/>
          </a:bodyPr>
          <a:lstStyle/>
          <a:p>
            <a:pPr indent="0" algn="ctr">
              <a:buNone/>
            </a:pPr>
            <a:r>
              <a:rPr lang="de-DE" sz="3992" b="0" strike="noStrike" spc="-1">
                <a:solidFill>
                  <a:srgbClr val="000000"/>
                </a:solidFill>
                <a:latin typeface="Arial"/>
              </a:rPr>
              <a:t>Format des Titeltextes durch Klicken bearbeiten</a:t>
            </a:r>
          </a:p>
        </p:txBody>
      </p:sp>
      <p:sp>
        <p:nvSpPr>
          <p:cNvPr id="49" name="PlaceHolder 2"/>
          <p:cNvSpPr>
            <a:spLocks noGrp="1"/>
          </p:cNvSpPr>
          <p:nvPr>
            <p:ph type="body"/>
          </p:nvPr>
        </p:nvSpPr>
        <p:spPr>
          <a:xfrm>
            <a:off x="609562" y="1604514"/>
            <a:ext cx="10972120" cy="3977158"/>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de-DE" sz="2903" b="0" strike="noStrike" spc="-1">
                <a:solidFill>
                  <a:srgbClr val="000000"/>
                </a:solidFill>
                <a:latin typeface="Arial"/>
              </a:rPr>
              <a:t>Format des Gliederungstextes durch Klicken bearbeiten</a:t>
            </a:r>
          </a:p>
          <a:p>
            <a:pPr marL="783821" lvl="1" indent="-293933">
              <a:spcBef>
                <a:spcPts val="1029"/>
              </a:spcBef>
              <a:buClr>
                <a:srgbClr val="000000"/>
              </a:buClr>
              <a:buSzPct val="75000"/>
              <a:buFont typeface="Symbol" charset="2"/>
              <a:buChar char=""/>
            </a:pPr>
            <a:r>
              <a:rPr lang="de-DE" sz="2540" b="0" strike="noStrike" spc="-1">
                <a:solidFill>
                  <a:srgbClr val="000000"/>
                </a:solidFill>
                <a:latin typeface="Arial"/>
              </a:rPr>
              <a:t>Zweite Gliederungsebene</a:t>
            </a:r>
          </a:p>
          <a:p>
            <a:pPr marL="1175731" lvl="2" indent="-261274">
              <a:spcBef>
                <a:spcPts val="771"/>
              </a:spcBef>
              <a:buClr>
                <a:srgbClr val="000000"/>
              </a:buClr>
              <a:buSzPct val="45000"/>
              <a:buFont typeface="Wingdings" charset="2"/>
              <a:buChar char=""/>
            </a:pPr>
            <a:r>
              <a:rPr lang="de-DE" sz="2177" b="0" strike="noStrike" spc="-1">
                <a:solidFill>
                  <a:srgbClr val="000000"/>
                </a:solidFill>
                <a:latin typeface="Arial"/>
              </a:rPr>
              <a:t>Dritte Gliederungsebene</a:t>
            </a:r>
          </a:p>
          <a:p>
            <a:pPr marL="1567642" lvl="3" indent="-195955">
              <a:spcBef>
                <a:spcPts val="514"/>
              </a:spcBef>
              <a:buClr>
                <a:srgbClr val="000000"/>
              </a:buClr>
              <a:buSzPct val="75000"/>
              <a:buFont typeface="Symbol" charset="2"/>
              <a:buChar char=""/>
            </a:pPr>
            <a:r>
              <a:rPr lang="de-DE" sz="1814" b="0" strike="noStrike" spc="-1">
                <a:solidFill>
                  <a:srgbClr val="000000"/>
                </a:solidFill>
                <a:latin typeface="Arial"/>
              </a:rPr>
              <a:t>Vierte Gliederungsebene</a:t>
            </a:r>
          </a:p>
          <a:p>
            <a:pPr marL="1959552" lvl="4" indent="-195955">
              <a:spcBef>
                <a:spcPts val="257"/>
              </a:spcBef>
              <a:buClr>
                <a:srgbClr val="000000"/>
              </a:buClr>
              <a:buSzPct val="45000"/>
              <a:buFont typeface="Wingdings" charset="2"/>
              <a:buChar char=""/>
            </a:pPr>
            <a:r>
              <a:rPr lang="de-DE" sz="1814" b="0" strike="noStrike" spc="-1">
                <a:solidFill>
                  <a:srgbClr val="000000"/>
                </a:solidFill>
                <a:latin typeface="Arial"/>
              </a:rPr>
              <a:t>Fünfte Gliederungsebene</a:t>
            </a:r>
          </a:p>
          <a:p>
            <a:pPr marL="2351462" lvl="5" indent="-195955">
              <a:spcBef>
                <a:spcPts val="257"/>
              </a:spcBef>
              <a:buClr>
                <a:srgbClr val="000000"/>
              </a:buClr>
              <a:buSzPct val="45000"/>
              <a:buFont typeface="Wingdings" charset="2"/>
              <a:buChar char=""/>
            </a:pPr>
            <a:r>
              <a:rPr lang="de-DE" sz="1814" b="0" strike="noStrike" spc="-1">
                <a:solidFill>
                  <a:srgbClr val="000000"/>
                </a:solidFill>
                <a:latin typeface="Arial"/>
              </a:rPr>
              <a:t>Sechste Gliederungsebene</a:t>
            </a:r>
          </a:p>
          <a:p>
            <a:pPr marL="2743373" lvl="6" indent="-195955">
              <a:spcBef>
                <a:spcPts val="257"/>
              </a:spcBef>
              <a:buClr>
                <a:srgbClr val="000000"/>
              </a:buClr>
              <a:buSzPct val="45000"/>
              <a:buFont typeface="Wingdings" charset="2"/>
              <a:buChar char=""/>
            </a:pPr>
            <a:r>
              <a:rPr lang="de-DE" sz="1814" b="0" strike="noStrike" spc="-1">
                <a:solidFill>
                  <a:srgbClr val="000000"/>
                </a:solidFill>
                <a:latin typeface="Arial"/>
              </a:rPr>
              <a:t>Siebte Gliederungsebene</a:t>
            </a:r>
          </a:p>
        </p:txBody>
      </p:sp>
    </p:spTree>
    <p:extLst>
      <p:ext uri="{BB962C8B-B14F-4D97-AF65-F5344CB8AC3E}">
        <p14:creationId xmlns:p14="http://schemas.microsoft.com/office/powerpoint/2010/main" val="4064339576"/>
      </p:ext>
    </p:extLst>
  </p:cSld>
  <p:clrMap bg1="lt1" tx1="dk1" bg2="lt2" tx2="dk2" accent1="accent1" accent2="accent2" accent3="accent3" accent4="accent4" accent5="accent5" accent6="accent6" hlink="hlink" folHlink="folHlink"/>
  <p:sldLayoutIdLst>
    <p:sldLayoutId id="2147483691" r:id="rId1"/>
  </p:sldLayoutIdLst>
  <p:txStyles>
    <p:titleStyle>
      <a:lvl1pPr indent="0" algn="ctr" defTabSz="829544" rtl="0" eaLnBrk="1" latinLnBrk="0" hangingPunct="1">
        <a:lnSpc>
          <a:spcPct val="90000"/>
        </a:lnSpc>
        <a:spcBef>
          <a:spcPct val="0"/>
        </a:spcBef>
        <a:buNone/>
        <a:defRPr sz="3992" kern="1200">
          <a:solidFill>
            <a:schemeClr val="tx1"/>
          </a:solidFill>
          <a:latin typeface="+mj-lt"/>
          <a:ea typeface="+mj-ea"/>
          <a:cs typeface="+mj-cs"/>
        </a:defRPr>
      </a:lvl1pPr>
    </p:titleStyle>
    <p:bodyStyle>
      <a:lvl1pPr marL="391910" indent="-293933" algn="l" defTabSz="829544" rtl="0" eaLnBrk="1" latinLnBrk="0" hangingPunct="1">
        <a:lnSpc>
          <a:spcPct val="90000"/>
        </a:lnSpc>
        <a:spcBef>
          <a:spcPts val="1286"/>
        </a:spcBef>
        <a:buClr>
          <a:srgbClr val="000000"/>
        </a:buClr>
        <a:buSzPct val="45000"/>
        <a:buFont typeface="Wingdings" charset="2"/>
        <a:buChar char=""/>
        <a:defRPr sz="2540" kern="1200">
          <a:solidFill>
            <a:schemeClr val="tx1"/>
          </a:solidFill>
          <a:latin typeface="+mn-lt"/>
          <a:ea typeface="+mn-ea"/>
          <a:cs typeface="+mn-cs"/>
        </a:defRPr>
      </a:lvl1pPr>
      <a:lvl2pPr marL="622158" indent="-207386" algn="l" defTabSz="829544"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930" indent="-207386" algn="l" defTabSz="829544"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70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473"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de-DE"/>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 name="CustomShape 6"/>
          <p:cNvSpPr/>
          <p:nvPr/>
        </p:nvSpPr>
        <p:spPr>
          <a:xfrm>
            <a:off x="0" y="261269"/>
            <a:ext cx="607385" cy="978123"/>
          </a:xfrm>
          <a:prstGeom prst="rect">
            <a:avLst/>
          </a:prstGeom>
          <a:solidFill>
            <a:srgbClr val="EF2929"/>
          </a:solidFill>
          <a:ln w="0">
            <a:noFill/>
          </a:ln>
        </p:spPr>
        <p:style>
          <a:lnRef idx="0">
            <a:scrgbClr r="0" g="0" b="0"/>
          </a:lnRef>
          <a:fillRef idx="0">
            <a:scrgbClr r="0" g="0" b="0"/>
          </a:fillRef>
          <a:effectRef idx="0">
            <a:scrgbClr r="0" g="0" b="0"/>
          </a:effectRef>
          <a:fontRef idx="minor"/>
        </p:style>
        <p:txBody>
          <a:bodyPr lIns="81646" tIns="40823" rIns="81646" bIns="40823" anchor="t">
            <a:noAutofit/>
          </a:bodyPr>
          <a:lstStyle/>
          <a:p>
            <a:pPr>
              <a:lnSpc>
                <a:spcPct val="100000"/>
              </a:lnSpc>
            </a:pPr>
            <a:endParaRPr lang="de-DE" sz="1633" b="0" strike="noStrike" spc="-1">
              <a:solidFill>
                <a:srgbClr val="FFFFFF"/>
              </a:solidFill>
              <a:latin typeface="Arial"/>
              <a:ea typeface="DejaVu Sans"/>
            </a:endParaRPr>
          </a:p>
        </p:txBody>
      </p:sp>
      <p:sp>
        <p:nvSpPr>
          <p:cNvPr id="61" name="PlaceHolder 1"/>
          <p:cNvSpPr>
            <a:spLocks noGrp="1"/>
          </p:cNvSpPr>
          <p:nvPr>
            <p:ph type="title"/>
          </p:nvPr>
        </p:nvSpPr>
        <p:spPr>
          <a:xfrm>
            <a:off x="609562" y="273352"/>
            <a:ext cx="10971684" cy="1144355"/>
          </a:xfrm>
          <a:prstGeom prst="rect">
            <a:avLst/>
          </a:prstGeom>
          <a:noFill/>
          <a:ln w="0">
            <a:noFill/>
          </a:ln>
        </p:spPr>
        <p:txBody>
          <a:bodyPr lIns="0" tIns="0" rIns="0" bIns="0" anchor="ctr">
            <a:noAutofit/>
          </a:bodyPr>
          <a:lstStyle/>
          <a:p>
            <a:pPr indent="0">
              <a:buNone/>
            </a:pPr>
            <a:r>
              <a:rPr lang="de-DE" sz="1633" b="0" strike="noStrike" spc="-1">
                <a:solidFill>
                  <a:srgbClr val="000000"/>
                </a:solidFill>
                <a:latin typeface="Arial"/>
              </a:rPr>
              <a:t>Format des Titeltextes durch Klicken bearbeiten</a:t>
            </a:r>
          </a:p>
        </p:txBody>
      </p:sp>
      <p:sp>
        <p:nvSpPr>
          <p:cNvPr id="62" name="PlaceHolder 2"/>
          <p:cNvSpPr>
            <a:spLocks noGrp="1"/>
          </p:cNvSpPr>
          <p:nvPr>
            <p:ph type="body"/>
          </p:nvPr>
        </p:nvSpPr>
        <p:spPr>
          <a:xfrm>
            <a:off x="609562" y="1604514"/>
            <a:ext cx="10972120" cy="3977158"/>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de-DE" sz="2903" b="0" strike="noStrike" spc="-1">
                <a:solidFill>
                  <a:srgbClr val="000000"/>
                </a:solidFill>
                <a:latin typeface="Arial"/>
              </a:rPr>
              <a:t>Format des Gliederungstextes durch Klicken bearbeiten</a:t>
            </a:r>
          </a:p>
          <a:p>
            <a:pPr marL="783821" lvl="1" indent="-293933">
              <a:spcBef>
                <a:spcPts val="1029"/>
              </a:spcBef>
              <a:buClr>
                <a:srgbClr val="000000"/>
              </a:buClr>
              <a:buSzPct val="75000"/>
              <a:buFont typeface="Symbol" charset="2"/>
              <a:buChar char=""/>
            </a:pPr>
            <a:r>
              <a:rPr lang="de-DE" sz="2540" b="0" strike="noStrike" spc="-1">
                <a:solidFill>
                  <a:srgbClr val="000000"/>
                </a:solidFill>
                <a:latin typeface="Arial"/>
              </a:rPr>
              <a:t>Zweite Gliederungsebene</a:t>
            </a:r>
          </a:p>
          <a:p>
            <a:pPr marL="1175731" lvl="2" indent="-261274">
              <a:spcBef>
                <a:spcPts val="771"/>
              </a:spcBef>
              <a:buClr>
                <a:srgbClr val="000000"/>
              </a:buClr>
              <a:buSzPct val="45000"/>
              <a:buFont typeface="Wingdings" charset="2"/>
              <a:buChar char=""/>
            </a:pPr>
            <a:r>
              <a:rPr lang="de-DE" sz="2177" b="0" strike="noStrike" spc="-1">
                <a:solidFill>
                  <a:srgbClr val="000000"/>
                </a:solidFill>
                <a:latin typeface="Arial"/>
              </a:rPr>
              <a:t>Dritte Gliederungsebene</a:t>
            </a:r>
          </a:p>
          <a:p>
            <a:pPr marL="1567642" lvl="3" indent="-195955">
              <a:spcBef>
                <a:spcPts val="514"/>
              </a:spcBef>
              <a:buClr>
                <a:srgbClr val="000000"/>
              </a:buClr>
              <a:buSzPct val="75000"/>
              <a:buFont typeface="Symbol" charset="2"/>
              <a:buChar char=""/>
            </a:pPr>
            <a:r>
              <a:rPr lang="de-DE" sz="1814" b="0" strike="noStrike" spc="-1">
                <a:solidFill>
                  <a:srgbClr val="000000"/>
                </a:solidFill>
                <a:latin typeface="Arial"/>
              </a:rPr>
              <a:t>Vierte Gliederungsebene</a:t>
            </a:r>
          </a:p>
          <a:p>
            <a:pPr marL="1959552" lvl="4" indent="-195955">
              <a:spcBef>
                <a:spcPts val="257"/>
              </a:spcBef>
              <a:buClr>
                <a:srgbClr val="000000"/>
              </a:buClr>
              <a:buSzPct val="45000"/>
              <a:buFont typeface="Wingdings" charset="2"/>
              <a:buChar char=""/>
            </a:pPr>
            <a:r>
              <a:rPr lang="de-DE" sz="1814" b="0" strike="noStrike" spc="-1">
                <a:solidFill>
                  <a:srgbClr val="000000"/>
                </a:solidFill>
                <a:latin typeface="Arial"/>
              </a:rPr>
              <a:t>Fünfte Gliederungsebene</a:t>
            </a:r>
          </a:p>
          <a:p>
            <a:pPr marL="2351462" lvl="5" indent="-195955">
              <a:spcBef>
                <a:spcPts val="257"/>
              </a:spcBef>
              <a:buClr>
                <a:srgbClr val="000000"/>
              </a:buClr>
              <a:buSzPct val="45000"/>
              <a:buFont typeface="Wingdings" charset="2"/>
              <a:buChar char=""/>
            </a:pPr>
            <a:r>
              <a:rPr lang="de-DE" sz="1814" b="0" strike="noStrike" spc="-1">
                <a:solidFill>
                  <a:srgbClr val="000000"/>
                </a:solidFill>
                <a:latin typeface="Arial"/>
              </a:rPr>
              <a:t>Sechste Gliederungsebene</a:t>
            </a:r>
          </a:p>
          <a:p>
            <a:pPr marL="2743373" lvl="6" indent="-195955">
              <a:spcBef>
                <a:spcPts val="257"/>
              </a:spcBef>
              <a:buClr>
                <a:srgbClr val="000000"/>
              </a:buClr>
              <a:buSzPct val="45000"/>
              <a:buFont typeface="Wingdings" charset="2"/>
              <a:buChar char=""/>
            </a:pPr>
            <a:r>
              <a:rPr lang="de-DE" sz="1814" b="0" strike="noStrike" spc="-1">
                <a:solidFill>
                  <a:srgbClr val="000000"/>
                </a:solidFill>
                <a:latin typeface="Arial"/>
              </a:rPr>
              <a:t>Siebte Gliederungsebene</a:t>
            </a:r>
          </a:p>
        </p:txBody>
      </p:sp>
    </p:spTree>
    <p:extLst>
      <p:ext uri="{BB962C8B-B14F-4D97-AF65-F5344CB8AC3E}">
        <p14:creationId xmlns:p14="http://schemas.microsoft.com/office/powerpoint/2010/main" val="4052234283"/>
      </p:ext>
    </p:extLst>
  </p:cSld>
  <p:clrMap bg1="lt1" tx1="dk1" bg2="lt2" tx2="dk2" accent1="accent1" accent2="accent2" accent3="accent3" accent4="accent4" accent5="accent5" accent6="accent6" hlink="hlink" folHlink="folHlink"/>
  <p:sldLayoutIdLst>
    <p:sldLayoutId id="2147483693" r:id="rId1"/>
  </p:sldLayoutIdLst>
  <p:txStyles>
    <p:titleStyle>
      <a:lvl1pPr indent="0" algn="l" defTabSz="829544" rtl="0" eaLnBrk="1" latinLnBrk="0" hangingPunct="1">
        <a:lnSpc>
          <a:spcPct val="90000"/>
        </a:lnSpc>
        <a:spcBef>
          <a:spcPct val="0"/>
        </a:spcBef>
        <a:buNone/>
        <a:defRPr sz="3992" kern="1200">
          <a:solidFill>
            <a:schemeClr val="tx1"/>
          </a:solidFill>
          <a:latin typeface="+mj-lt"/>
          <a:ea typeface="+mj-ea"/>
          <a:cs typeface="+mj-cs"/>
        </a:defRPr>
      </a:lvl1pPr>
    </p:titleStyle>
    <p:bodyStyle>
      <a:lvl1pPr marL="391910" indent="-293933" algn="l" defTabSz="829544" rtl="0" eaLnBrk="1" latinLnBrk="0" hangingPunct="1">
        <a:lnSpc>
          <a:spcPct val="90000"/>
        </a:lnSpc>
        <a:spcBef>
          <a:spcPts val="1286"/>
        </a:spcBef>
        <a:buClr>
          <a:srgbClr val="000000"/>
        </a:buClr>
        <a:buSzPct val="45000"/>
        <a:buFont typeface="Wingdings" charset="2"/>
        <a:buChar char=""/>
        <a:defRPr sz="2540" kern="1200">
          <a:solidFill>
            <a:schemeClr val="tx1"/>
          </a:solidFill>
          <a:latin typeface="+mn-lt"/>
          <a:ea typeface="+mn-ea"/>
          <a:cs typeface="+mn-cs"/>
        </a:defRPr>
      </a:lvl1pPr>
      <a:lvl2pPr marL="622158" indent="-207386" algn="l" defTabSz="829544"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930" indent="-207386" algn="l" defTabSz="829544"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70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473"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de-DE"/>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 name="CustomShape 6"/>
          <p:cNvSpPr/>
          <p:nvPr/>
        </p:nvSpPr>
        <p:spPr>
          <a:xfrm>
            <a:off x="0" y="261268"/>
            <a:ext cx="605208" cy="976491"/>
          </a:xfrm>
          <a:prstGeom prst="rect">
            <a:avLst/>
          </a:prstGeom>
          <a:solidFill>
            <a:srgbClr val="EF2929"/>
          </a:solidFill>
          <a:ln w="0">
            <a:noFill/>
          </a:ln>
        </p:spPr>
        <p:style>
          <a:lnRef idx="0">
            <a:scrgbClr r="0" g="0" b="0"/>
          </a:lnRef>
          <a:fillRef idx="0">
            <a:scrgbClr r="0" g="0" b="0"/>
          </a:fillRef>
          <a:effectRef idx="0">
            <a:scrgbClr r="0" g="0" b="0"/>
          </a:effectRef>
          <a:fontRef idx="minor"/>
        </p:style>
        <p:txBody>
          <a:bodyPr lIns="81646" tIns="40823" rIns="81646" bIns="40823" anchor="t">
            <a:noAutofit/>
          </a:bodyPr>
          <a:lstStyle/>
          <a:p>
            <a:pPr defTabSz="829544">
              <a:lnSpc>
                <a:spcPct val="100000"/>
              </a:lnSpc>
            </a:pPr>
            <a:endParaRPr lang="de-DE" sz="1633" b="0" strike="noStrike" spc="-1">
              <a:solidFill>
                <a:srgbClr val="FFFFFF"/>
              </a:solidFill>
              <a:latin typeface="Arial"/>
              <a:ea typeface="DejaVu Sans"/>
            </a:endParaRPr>
          </a:p>
        </p:txBody>
      </p:sp>
      <p:sp>
        <p:nvSpPr>
          <p:cNvPr id="43" name="PlaceHolder 1"/>
          <p:cNvSpPr>
            <a:spLocks noGrp="1"/>
          </p:cNvSpPr>
          <p:nvPr>
            <p:ph type="title"/>
          </p:nvPr>
        </p:nvSpPr>
        <p:spPr>
          <a:xfrm>
            <a:off x="609562" y="273352"/>
            <a:ext cx="10971684" cy="1144355"/>
          </a:xfrm>
          <a:prstGeom prst="rect">
            <a:avLst/>
          </a:prstGeom>
          <a:noFill/>
          <a:ln w="0">
            <a:noFill/>
          </a:ln>
        </p:spPr>
        <p:txBody>
          <a:bodyPr lIns="0" tIns="0" rIns="0" bIns="0" anchor="ctr">
            <a:noAutofit/>
          </a:bodyPr>
          <a:lstStyle/>
          <a:p>
            <a:pPr indent="0">
              <a:buNone/>
            </a:pPr>
            <a:r>
              <a:rPr lang="de-DE" sz="1633" b="0" strike="noStrike" spc="-1">
                <a:solidFill>
                  <a:srgbClr val="000000"/>
                </a:solidFill>
                <a:latin typeface="Arial"/>
              </a:rPr>
              <a:t>Format des Titeltextes durch Klicken bearbeiten</a:t>
            </a:r>
          </a:p>
        </p:txBody>
      </p:sp>
      <p:sp>
        <p:nvSpPr>
          <p:cNvPr id="44" name="PlaceHolder 2"/>
          <p:cNvSpPr>
            <a:spLocks noGrp="1"/>
          </p:cNvSpPr>
          <p:nvPr>
            <p:ph type="body"/>
          </p:nvPr>
        </p:nvSpPr>
        <p:spPr>
          <a:xfrm>
            <a:off x="609562" y="1604515"/>
            <a:ext cx="10971684" cy="3976831"/>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de-DE" sz="1633" b="0" strike="noStrike" spc="-1">
                <a:solidFill>
                  <a:srgbClr val="000000"/>
                </a:solidFill>
                <a:latin typeface="Arial"/>
              </a:rPr>
              <a:t>Format des Gliederungstextes durch Klicken bearbeiten</a:t>
            </a:r>
          </a:p>
          <a:p>
            <a:pPr marL="783821" lvl="1" indent="-293933">
              <a:spcBef>
                <a:spcPts val="1029"/>
              </a:spcBef>
              <a:buClr>
                <a:srgbClr val="000000"/>
              </a:buClr>
              <a:buSzPct val="75000"/>
              <a:buFont typeface="Symbol" charset="2"/>
              <a:buChar char=""/>
            </a:pPr>
            <a:r>
              <a:rPr lang="de-DE" sz="1633" b="0" strike="noStrike" spc="-1">
                <a:solidFill>
                  <a:srgbClr val="000000"/>
                </a:solidFill>
                <a:latin typeface="Arial"/>
              </a:rPr>
              <a:t>Zweite Gliederungsebene</a:t>
            </a:r>
          </a:p>
          <a:p>
            <a:pPr marL="1175731" lvl="2" indent="-261274">
              <a:spcBef>
                <a:spcPts val="771"/>
              </a:spcBef>
              <a:buClr>
                <a:srgbClr val="000000"/>
              </a:buClr>
              <a:buSzPct val="45000"/>
              <a:buFont typeface="Wingdings" charset="2"/>
              <a:buChar char=""/>
            </a:pPr>
            <a:r>
              <a:rPr lang="de-DE" sz="1633" b="0" strike="noStrike" spc="-1">
                <a:solidFill>
                  <a:srgbClr val="000000"/>
                </a:solidFill>
                <a:latin typeface="Arial"/>
              </a:rPr>
              <a:t>Dritte Gliederungsebene</a:t>
            </a:r>
          </a:p>
          <a:p>
            <a:pPr marL="1567642" lvl="3" indent="-195955">
              <a:spcBef>
                <a:spcPts val="514"/>
              </a:spcBef>
              <a:buClr>
                <a:srgbClr val="000000"/>
              </a:buClr>
              <a:buSzPct val="75000"/>
              <a:buFont typeface="Symbol" charset="2"/>
              <a:buChar char=""/>
            </a:pPr>
            <a:r>
              <a:rPr lang="de-DE" sz="1633" b="0" strike="noStrike" spc="-1">
                <a:solidFill>
                  <a:srgbClr val="000000"/>
                </a:solidFill>
                <a:latin typeface="Arial"/>
              </a:rPr>
              <a:t>Vierte Gliederungsebene</a:t>
            </a:r>
          </a:p>
          <a:p>
            <a:pPr marL="1959552" lvl="4" indent="-195955">
              <a:spcBef>
                <a:spcPts val="257"/>
              </a:spcBef>
              <a:buClr>
                <a:srgbClr val="000000"/>
              </a:buClr>
              <a:buSzPct val="45000"/>
              <a:buFont typeface="Wingdings" charset="2"/>
              <a:buChar char=""/>
            </a:pPr>
            <a:r>
              <a:rPr lang="de-DE" sz="1633" b="0" strike="noStrike" spc="-1">
                <a:solidFill>
                  <a:srgbClr val="000000"/>
                </a:solidFill>
                <a:latin typeface="Arial"/>
              </a:rPr>
              <a:t>Fünfte Gliederungsebene</a:t>
            </a:r>
          </a:p>
          <a:p>
            <a:pPr marL="2351462" lvl="5" indent="-195955">
              <a:spcBef>
                <a:spcPts val="257"/>
              </a:spcBef>
              <a:buClr>
                <a:srgbClr val="000000"/>
              </a:buClr>
              <a:buSzPct val="45000"/>
              <a:buFont typeface="Wingdings" charset="2"/>
              <a:buChar char=""/>
            </a:pPr>
            <a:r>
              <a:rPr lang="de-DE" sz="1633" b="0" strike="noStrike" spc="-1">
                <a:solidFill>
                  <a:srgbClr val="000000"/>
                </a:solidFill>
                <a:latin typeface="Arial"/>
              </a:rPr>
              <a:t>Sechste Gliederungsebene</a:t>
            </a:r>
          </a:p>
          <a:p>
            <a:pPr marL="2743373" lvl="6" indent="-195955">
              <a:spcBef>
                <a:spcPts val="257"/>
              </a:spcBef>
              <a:buClr>
                <a:srgbClr val="000000"/>
              </a:buClr>
              <a:buSzPct val="45000"/>
              <a:buFont typeface="Wingdings" charset="2"/>
              <a:buChar char=""/>
            </a:pPr>
            <a:r>
              <a:rPr lang="de-DE" sz="1633" b="0" strike="noStrike" spc="-1">
                <a:solidFill>
                  <a:srgbClr val="000000"/>
                </a:solidFill>
                <a:latin typeface="Arial"/>
              </a:rPr>
              <a:t>Siebte Gliederungsebene</a:t>
            </a:r>
          </a:p>
        </p:txBody>
      </p:sp>
    </p:spTree>
    <p:extLst>
      <p:ext uri="{BB962C8B-B14F-4D97-AF65-F5344CB8AC3E}">
        <p14:creationId xmlns:p14="http://schemas.microsoft.com/office/powerpoint/2010/main" val="3348535303"/>
      </p:ext>
    </p:extLst>
  </p:cSld>
  <p:clrMap bg1="lt1" tx1="dk1" bg2="lt2" tx2="dk2" accent1="accent1" accent2="accent2" accent3="accent3" accent4="accent4" accent5="accent5" accent6="accent6" hlink="hlink" folHlink="folHlink"/>
  <p:sldLayoutIdLst>
    <p:sldLayoutId id="2147483695" r:id="rId1"/>
  </p:sldLayoutIdLst>
  <p:txStyles>
    <p:titleStyle>
      <a:lvl1pPr indent="0" algn="l" defTabSz="829544" rtl="0" eaLnBrk="1" latinLnBrk="0" hangingPunct="1">
        <a:lnSpc>
          <a:spcPct val="90000"/>
        </a:lnSpc>
        <a:spcBef>
          <a:spcPct val="0"/>
        </a:spcBef>
        <a:buNone/>
        <a:defRPr sz="3992" kern="1200">
          <a:solidFill>
            <a:schemeClr val="tx1"/>
          </a:solidFill>
          <a:latin typeface="+mj-lt"/>
          <a:ea typeface="+mj-ea"/>
          <a:cs typeface="+mj-cs"/>
        </a:defRPr>
      </a:lvl1pPr>
    </p:titleStyle>
    <p:bodyStyle>
      <a:lvl1pPr marL="391910" indent="-293933" algn="l" defTabSz="829544" rtl="0" eaLnBrk="1" latinLnBrk="0" hangingPunct="1">
        <a:lnSpc>
          <a:spcPct val="90000"/>
        </a:lnSpc>
        <a:spcBef>
          <a:spcPts val="1286"/>
        </a:spcBef>
        <a:buClr>
          <a:srgbClr val="000000"/>
        </a:buClr>
        <a:buSzPct val="45000"/>
        <a:buFont typeface="Wingdings" charset="2"/>
        <a:buChar char=""/>
        <a:defRPr sz="2540" kern="1200">
          <a:solidFill>
            <a:schemeClr val="tx1"/>
          </a:solidFill>
          <a:latin typeface="+mn-lt"/>
          <a:ea typeface="+mn-ea"/>
          <a:cs typeface="+mn-cs"/>
        </a:defRPr>
      </a:lvl1pPr>
      <a:lvl2pPr marL="622158" indent="-207386" algn="l" defTabSz="829544"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930" indent="-207386" algn="l" defTabSz="829544"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70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473"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de-DE"/>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CustomShape 6"/>
          <p:cNvSpPr/>
          <p:nvPr/>
        </p:nvSpPr>
        <p:spPr>
          <a:xfrm>
            <a:off x="0" y="261268"/>
            <a:ext cx="605208" cy="976491"/>
          </a:xfrm>
          <a:prstGeom prst="rect">
            <a:avLst/>
          </a:prstGeom>
          <a:solidFill>
            <a:srgbClr val="EF2929"/>
          </a:solidFill>
          <a:ln w="0">
            <a:noFill/>
          </a:ln>
        </p:spPr>
        <p:style>
          <a:lnRef idx="0">
            <a:scrgbClr r="0" g="0" b="0"/>
          </a:lnRef>
          <a:fillRef idx="0">
            <a:scrgbClr r="0" g="0" b="0"/>
          </a:fillRef>
          <a:effectRef idx="0">
            <a:scrgbClr r="0" g="0" b="0"/>
          </a:effectRef>
          <a:fontRef idx="minor"/>
        </p:style>
        <p:txBody>
          <a:bodyPr lIns="81646" tIns="40823" rIns="81646" bIns="40823" anchor="t">
            <a:noAutofit/>
          </a:bodyPr>
          <a:lstStyle/>
          <a:p>
            <a:pPr defTabSz="829544">
              <a:lnSpc>
                <a:spcPct val="100000"/>
              </a:lnSpc>
            </a:pPr>
            <a:endParaRPr lang="de-DE" sz="1633" b="0" strike="noStrike" spc="-1">
              <a:solidFill>
                <a:srgbClr val="FFFFFF"/>
              </a:solidFill>
              <a:latin typeface="Arial"/>
              <a:ea typeface="DejaVu Sans"/>
            </a:endParaRPr>
          </a:p>
        </p:txBody>
      </p:sp>
      <p:sp>
        <p:nvSpPr>
          <p:cNvPr id="39" name="PlaceHolder 1"/>
          <p:cNvSpPr>
            <a:spLocks noGrp="1"/>
          </p:cNvSpPr>
          <p:nvPr>
            <p:ph type="title"/>
          </p:nvPr>
        </p:nvSpPr>
        <p:spPr>
          <a:xfrm>
            <a:off x="609562" y="273352"/>
            <a:ext cx="10971684" cy="1144355"/>
          </a:xfrm>
          <a:prstGeom prst="rect">
            <a:avLst/>
          </a:prstGeom>
          <a:noFill/>
          <a:ln w="0">
            <a:noFill/>
          </a:ln>
        </p:spPr>
        <p:txBody>
          <a:bodyPr lIns="0" tIns="0" rIns="0" bIns="0" anchor="ctr">
            <a:noAutofit/>
          </a:bodyPr>
          <a:lstStyle/>
          <a:p>
            <a:pPr indent="0">
              <a:buNone/>
            </a:pPr>
            <a:r>
              <a:rPr lang="de-DE" sz="1633" b="0" strike="noStrike" spc="-1">
                <a:solidFill>
                  <a:srgbClr val="000000"/>
                </a:solidFill>
                <a:latin typeface="Arial"/>
              </a:rPr>
              <a:t>Format des Titeltextes durch Klicken bearbeiten</a:t>
            </a:r>
          </a:p>
        </p:txBody>
      </p:sp>
      <p:sp>
        <p:nvSpPr>
          <p:cNvPr id="40" name="PlaceHolder 2"/>
          <p:cNvSpPr>
            <a:spLocks noGrp="1"/>
          </p:cNvSpPr>
          <p:nvPr>
            <p:ph type="body"/>
          </p:nvPr>
        </p:nvSpPr>
        <p:spPr>
          <a:xfrm>
            <a:off x="609562" y="1604514"/>
            <a:ext cx="10972120" cy="3977158"/>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de-DE" sz="2903" b="0" strike="noStrike" spc="-1">
                <a:solidFill>
                  <a:srgbClr val="000000"/>
                </a:solidFill>
                <a:latin typeface="Arial"/>
              </a:rPr>
              <a:t>Format des Gliederungstextes durch Klicken bearbeiten</a:t>
            </a:r>
          </a:p>
          <a:p>
            <a:pPr marL="783821" lvl="1" indent="-293933">
              <a:spcBef>
                <a:spcPts val="1029"/>
              </a:spcBef>
              <a:buClr>
                <a:srgbClr val="000000"/>
              </a:buClr>
              <a:buSzPct val="75000"/>
              <a:buFont typeface="Symbol" charset="2"/>
              <a:buChar char=""/>
            </a:pPr>
            <a:r>
              <a:rPr lang="de-DE" sz="2540" b="0" strike="noStrike" spc="-1">
                <a:solidFill>
                  <a:srgbClr val="000000"/>
                </a:solidFill>
                <a:latin typeface="Arial"/>
              </a:rPr>
              <a:t>Zweite Gliederungsebene</a:t>
            </a:r>
          </a:p>
          <a:p>
            <a:pPr marL="1175731" lvl="2" indent="-261274">
              <a:spcBef>
                <a:spcPts val="771"/>
              </a:spcBef>
              <a:buClr>
                <a:srgbClr val="000000"/>
              </a:buClr>
              <a:buSzPct val="45000"/>
              <a:buFont typeface="Wingdings" charset="2"/>
              <a:buChar char=""/>
            </a:pPr>
            <a:r>
              <a:rPr lang="de-DE" sz="2177" b="0" strike="noStrike" spc="-1">
                <a:solidFill>
                  <a:srgbClr val="000000"/>
                </a:solidFill>
                <a:latin typeface="Arial"/>
              </a:rPr>
              <a:t>Dritte Gliederungsebene</a:t>
            </a:r>
          </a:p>
          <a:p>
            <a:pPr marL="1567642" lvl="3" indent="-195955">
              <a:spcBef>
                <a:spcPts val="514"/>
              </a:spcBef>
              <a:buClr>
                <a:srgbClr val="000000"/>
              </a:buClr>
              <a:buSzPct val="75000"/>
              <a:buFont typeface="Symbol" charset="2"/>
              <a:buChar char=""/>
            </a:pPr>
            <a:r>
              <a:rPr lang="de-DE" sz="1814" b="0" strike="noStrike" spc="-1">
                <a:solidFill>
                  <a:srgbClr val="000000"/>
                </a:solidFill>
                <a:latin typeface="Arial"/>
              </a:rPr>
              <a:t>Vierte Gliederungsebene</a:t>
            </a:r>
          </a:p>
          <a:p>
            <a:pPr marL="1959552" lvl="4" indent="-195955">
              <a:spcBef>
                <a:spcPts val="257"/>
              </a:spcBef>
              <a:buClr>
                <a:srgbClr val="000000"/>
              </a:buClr>
              <a:buSzPct val="45000"/>
              <a:buFont typeface="Wingdings" charset="2"/>
              <a:buChar char=""/>
            </a:pPr>
            <a:r>
              <a:rPr lang="de-DE" sz="1814" b="0" strike="noStrike" spc="-1">
                <a:solidFill>
                  <a:srgbClr val="000000"/>
                </a:solidFill>
                <a:latin typeface="Arial"/>
              </a:rPr>
              <a:t>Fünfte Gliederungsebene</a:t>
            </a:r>
          </a:p>
          <a:p>
            <a:pPr marL="2351462" lvl="5" indent="-195955">
              <a:spcBef>
                <a:spcPts val="257"/>
              </a:spcBef>
              <a:buClr>
                <a:srgbClr val="000000"/>
              </a:buClr>
              <a:buSzPct val="45000"/>
              <a:buFont typeface="Wingdings" charset="2"/>
              <a:buChar char=""/>
            </a:pPr>
            <a:r>
              <a:rPr lang="de-DE" sz="1814" b="0" strike="noStrike" spc="-1">
                <a:solidFill>
                  <a:srgbClr val="000000"/>
                </a:solidFill>
                <a:latin typeface="Arial"/>
              </a:rPr>
              <a:t>Sechste Gliederungsebene</a:t>
            </a:r>
          </a:p>
          <a:p>
            <a:pPr marL="2743373" lvl="6" indent="-195955">
              <a:spcBef>
                <a:spcPts val="257"/>
              </a:spcBef>
              <a:buClr>
                <a:srgbClr val="000000"/>
              </a:buClr>
              <a:buSzPct val="45000"/>
              <a:buFont typeface="Wingdings" charset="2"/>
              <a:buChar char=""/>
            </a:pPr>
            <a:r>
              <a:rPr lang="de-DE" sz="1814" b="0" strike="noStrike" spc="-1">
                <a:solidFill>
                  <a:srgbClr val="000000"/>
                </a:solidFill>
                <a:latin typeface="Arial"/>
              </a:rPr>
              <a:t>Siebte Gliederungsebene</a:t>
            </a:r>
          </a:p>
        </p:txBody>
      </p:sp>
    </p:spTree>
    <p:extLst>
      <p:ext uri="{BB962C8B-B14F-4D97-AF65-F5344CB8AC3E}">
        <p14:creationId xmlns:p14="http://schemas.microsoft.com/office/powerpoint/2010/main" val="890902896"/>
      </p:ext>
    </p:extLst>
  </p:cSld>
  <p:clrMap bg1="lt1" tx1="dk1" bg2="lt2" tx2="dk2" accent1="accent1" accent2="accent2" accent3="accent3" accent4="accent4" accent5="accent5" accent6="accent6" hlink="hlink" folHlink="folHlink"/>
  <p:sldLayoutIdLst>
    <p:sldLayoutId id="2147483697" r:id="rId1"/>
  </p:sldLayoutIdLst>
  <p:txStyles>
    <p:titleStyle>
      <a:lvl1pPr indent="0" algn="l" defTabSz="829544" rtl="0" eaLnBrk="1" latinLnBrk="0" hangingPunct="1">
        <a:lnSpc>
          <a:spcPct val="90000"/>
        </a:lnSpc>
        <a:spcBef>
          <a:spcPct val="0"/>
        </a:spcBef>
        <a:buNone/>
        <a:defRPr sz="3992" kern="1200">
          <a:solidFill>
            <a:schemeClr val="tx1"/>
          </a:solidFill>
          <a:latin typeface="+mj-lt"/>
          <a:ea typeface="+mj-ea"/>
          <a:cs typeface="+mj-cs"/>
        </a:defRPr>
      </a:lvl1pPr>
    </p:titleStyle>
    <p:bodyStyle>
      <a:lvl1pPr marL="391910" indent="-293933" algn="l" defTabSz="829544" rtl="0" eaLnBrk="1" latinLnBrk="0" hangingPunct="1">
        <a:lnSpc>
          <a:spcPct val="90000"/>
        </a:lnSpc>
        <a:spcBef>
          <a:spcPts val="1286"/>
        </a:spcBef>
        <a:buClr>
          <a:srgbClr val="000000"/>
        </a:buClr>
        <a:buSzPct val="45000"/>
        <a:buFont typeface="Wingdings" charset="2"/>
        <a:buChar char=""/>
        <a:defRPr sz="2540" kern="1200">
          <a:solidFill>
            <a:schemeClr val="tx1"/>
          </a:solidFill>
          <a:latin typeface="+mn-lt"/>
          <a:ea typeface="+mn-ea"/>
          <a:cs typeface="+mn-cs"/>
        </a:defRPr>
      </a:lvl1pPr>
      <a:lvl2pPr marL="622158" indent="-207386" algn="l" defTabSz="829544"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930" indent="-207386" algn="l" defTabSz="829544"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70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473"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de-DE"/>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 name="CustomShape 6"/>
          <p:cNvSpPr/>
          <p:nvPr/>
        </p:nvSpPr>
        <p:spPr>
          <a:xfrm>
            <a:off x="0" y="261268"/>
            <a:ext cx="605208" cy="976491"/>
          </a:xfrm>
          <a:prstGeom prst="rect">
            <a:avLst/>
          </a:prstGeom>
          <a:solidFill>
            <a:srgbClr val="EF2929"/>
          </a:solidFill>
          <a:ln w="0">
            <a:noFill/>
          </a:ln>
        </p:spPr>
        <p:style>
          <a:lnRef idx="0">
            <a:scrgbClr r="0" g="0" b="0"/>
          </a:lnRef>
          <a:fillRef idx="0">
            <a:scrgbClr r="0" g="0" b="0"/>
          </a:fillRef>
          <a:effectRef idx="0">
            <a:scrgbClr r="0" g="0" b="0"/>
          </a:effectRef>
          <a:fontRef idx="minor"/>
        </p:style>
        <p:txBody>
          <a:bodyPr lIns="81646" tIns="40823" rIns="81646" bIns="40823" anchor="t">
            <a:noAutofit/>
          </a:bodyPr>
          <a:lstStyle/>
          <a:p>
            <a:pPr defTabSz="829544">
              <a:lnSpc>
                <a:spcPct val="100000"/>
              </a:lnSpc>
            </a:pPr>
            <a:endParaRPr lang="de-DE" sz="1633" b="0" strike="noStrike" spc="-1">
              <a:solidFill>
                <a:srgbClr val="FFFFFF"/>
              </a:solidFill>
              <a:latin typeface="Arial"/>
              <a:ea typeface="DejaVu Sans"/>
            </a:endParaRPr>
          </a:p>
        </p:txBody>
      </p:sp>
      <p:sp>
        <p:nvSpPr>
          <p:cNvPr id="34" name="PlaceHolder 1"/>
          <p:cNvSpPr>
            <a:spLocks noGrp="1"/>
          </p:cNvSpPr>
          <p:nvPr>
            <p:ph type="title"/>
          </p:nvPr>
        </p:nvSpPr>
        <p:spPr>
          <a:xfrm>
            <a:off x="609562" y="273352"/>
            <a:ext cx="10971684" cy="1144355"/>
          </a:xfrm>
          <a:prstGeom prst="rect">
            <a:avLst/>
          </a:prstGeom>
          <a:noFill/>
          <a:ln w="0">
            <a:noFill/>
          </a:ln>
        </p:spPr>
        <p:txBody>
          <a:bodyPr lIns="0" tIns="0" rIns="0" bIns="0" anchor="ctr">
            <a:noAutofit/>
          </a:bodyPr>
          <a:lstStyle/>
          <a:p>
            <a:pPr indent="0">
              <a:buNone/>
            </a:pPr>
            <a:r>
              <a:rPr lang="de-DE" sz="1633" b="0" strike="noStrike" spc="-1">
                <a:solidFill>
                  <a:srgbClr val="000000"/>
                </a:solidFill>
                <a:latin typeface="Arial"/>
              </a:rPr>
              <a:t>Format des Titeltextes durch Klicken bearbeiten</a:t>
            </a:r>
          </a:p>
        </p:txBody>
      </p:sp>
      <p:sp>
        <p:nvSpPr>
          <p:cNvPr id="35" name="PlaceHolder 2"/>
          <p:cNvSpPr>
            <a:spLocks noGrp="1"/>
          </p:cNvSpPr>
          <p:nvPr>
            <p:ph type="body"/>
          </p:nvPr>
        </p:nvSpPr>
        <p:spPr>
          <a:xfrm>
            <a:off x="609562" y="1604515"/>
            <a:ext cx="10971684" cy="3976831"/>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de-DE" sz="1633" b="0" strike="noStrike" spc="-1">
                <a:solidFill>
                  <a:srgbClr val="000000"/>
                </a:solidFill>
                <a:latin typeface="Arial"/>
              </a:rPr>
              <a:t>Format des Gliederungstextes durch Klicken bearbeiten</a:t>
            </a:r>
          </a:p>
          <a:p>
            <a:pPr marL="783821" lvl="1" indent="-293933">
              <a:spcBef>
                <a:spcPts val="1029"/>
              </a:spcBef>
              <a:buClr>
                <a:srgbClr val="000000"/>
              </a:buClr>
              <a:buSzPct val="75000"/>
              <a:buFont typeface="Symbol" charset="2"/>
              <a:buChar char=""/>
            </a:pPr>
            <a:r>
              <a:rPr lang="de-DE" sz="1633" b="0" strike="noStrike" spc="-1">
                <a:solidFill>
                  <a:srgbClr val="000000"/>
                </a:solidFill>
                <a:latin typeface="Arial"/>
              </a:rPr>
              <a:t>Zweite Gliederungsebene</a:t>
            </a:r>
          </a:p>
          <a:p>
            <a:pPr marL="1175731" lvl="2" indent="-261274">
              <a:spcBef>
                <a:spcPts val="771"/>
              </a:spcBef>
              <a:buClr>
                <a:srgbClr val="000000"/>
              </a:buClr>
              <a:buSzPct val="45000"/>
              <a:buFont typeface="Wingdings" charset="2"/>
              <a:buChar char=""/>
            </a:pPr>
            <a:r>
              <a:rPr lang="de-DE" sz="1633" b="0" strike="noStrike" spc="-1">
                <a:solidFill>
                  <a:srgbClr val="000000"/>
                </a:solidFill>
                <a:latin typeface="Arial"/>
              </a:rPr>
              <a:t>Dritte Gliederungsebene</a:t>
            </a:r>
          </a:p>
          <a:p>
            <a:pPr marL="1567642" lvl="3" indent="-195955">
              <a:spcBef>
                <a:spcPts val="514"/>
              </a:spcBef>
              <a:buClr>
                <a:srgbClr val="000000"/>
              </a:buClr>
              <a:buSzPct val="75000"/>
              <a:buFont typeface="Symbol" charset="2"/>
              <a:buChar char=""/>
            </a:pPr>
            <a:r>
              <a:rPr lang="de-DE" sz="1633" b="0" strike="noStrike" spc="-1">
                <a:solidFill>
                  <a:srgbClr val="000000"/>
                </a:solidFill>
                <a:latin typeface="Arial"/>
              </a:rPr>
              <a:t>Vierte Gliederungsebene</a:t>
            </a:r>
          </a:p>
          <a:p>
            <a:pPr marL="1959552" lvl="4" indent="-195955">
              <a:spcBef>
                <a:spcPts val="257"/>
              </a:spcBef>
              <a:buClr>
                <a:srgbClr val="000000"/>
              </a:buClr>
              <a:buSzPct val="45000"/>
              <a:buFont typeface="Wingdings" charset="2"/>
              <a:buChar char=""/>
            </a:pPr>
            <a:r>
              <a:rPr lang="de-DE" sz="1633" b="0" strike="noStrike" spc="-1">
                <a:solidFill>
                  <a:srgbClr val="000000"/>
                </a:solidFill>
                <a:latin typeface="Arial"/>
              </a:rPr>
              <a:t>Fünfte Gliederungsebene</a:t>
            </a:r>
          </a:p>
          <a:p>
            <a:pPr marL="2351462" lvl="5" indent="-195955">
              <a:spcBef>
                <a:spcPts val="257"/>
              </a:spcBef>
              <a:buClr>
                <a:srgbClr val="000000"/>
              </a:buClr>
              <a:buSzPct val="45000"/>
              <a:buFont typeface="Wingdings" charset="2"/>
              <a:buChar char=""/>
            </a:pPr>
            <a:r>
              <a:rPr lang="de-DE" sz="1633" b="0" strike="noStrike" spc="-1">
                <a:solidFill>
                  <a:srgbClr val="000000"/>
                </a:solidFill>
                <a:latin typeface="Arial"/>
              </a:rPr>
              <a:t>Sechste Gliederungsebene</a:t>
            </a:r>
          </a:p>
          <a:p>
            <a:pPr marL="2743373" lvl="6" indent="-195955">
              <a:spcBef>
                <a:spcPts val="257"/>
              </a:spcBef>
              <a:buClr>
                <a:srgbClr val="000000"/>
              </a:buClr>
              <a:buSzPct val="45000"/>
              <a:buFont typeface="Wingdings" charset="2"/>
              <a:buChar char=""/>
            </a:pPr>
            <a:r>
              <a:rPr lang="de-DE" sz="1633" b="0" strike="noStrike" spc="-1">
                <a:solidFill>
                  <a:srgbClr val="000000"/>
                </a:solidFill>
                <a:latin typeface="Arial"/>
              </a:rPr>
              <a:t>Siebte Gliederungsebene</a:t>
            </a:r>
          </a:p>
        </p:txBody>
      </p:sp>
    </p:spTree>
    <p:extLst>
      <p:ext uri="{BB962C8B-B14F-4D97-AF65-F5344CB8AC3E}">
        <p14:creationId xmlns:p14="http://schemas.microsoft.com/office/powerpoint/2010/main" val="99614310"/>
      </p:ext>
    </p:extLst>
  </p:cSld>
  <p:clrMap bg1="lt1" tx1="dk1" bg2="lt2" tx2="dk2" accent1="accent1" accent2="accent2" accent3="accent3" accent4="accent4" accent5="accent5" accent6="accent6" hlink="hlink" folHlink="folHlink"/>
  <p:sldLayoutIdLst>
    <p:sldLayoutId id="2147483699" r:id="rId1"/>
  </p:sldLayoutIdLst>
  <p:txStyles>
    <p:titleStyle>
      <a:lvl1pPr indent="0" algn="l" defTabSz="829544" rtl="0" eaLnBrk="1" latinLnBrk="0" hangingPunct="1">
        <a:lnSpc>
          <a:spcPct val="90000"/>
        </a:lnSpc>
        <a:spcBef>
          <a:spcPct val="0"/>
        </a:spcBef>
        <a:buNone/>
        <a:defRPr sz="3992" kern="1200">
          <a:solidFill>
            <a:schemeClr val="tx1"/>
          </a:solidFill>
          <a:latin typeface="+mj-lt"/>
          <a:ea typeface="+mj-ea"/>
          <a:cs typeface="+mj-cs"/>
        </a:defRPr>
      </a:lvl1pPr>
    </p:titleStyle>
    <p:bodyStyle>
      <a:lvl1pPr marL="391910" indent="-293933" algn="l" defTabSz="829544" rtl="0" eaLnBrk="1" latinLnBrk="0" hangingPunct="1">
        <a:lnSpc>
          <a:spcPct val="90000"/>
        </a:lnSpc>
        <a:spcBef>
          <a:spcPts val="1286"/>
        </a:spcBef>
        <a:buClr>
          <a:srgbClr val="000000"/>
        </a:buClr>
        <a:buSzPct val="45000"/>
        <a:buFont typeface="Wingdings" charset="2"/>
        <a:buChar char=""/>
        <a:defRPr sz="2540" kern="1200">
          <a:solidFill>
            <a:schemeClr val="tx1"/>
          </a:solidFill>
          <a:latin typeface="+mn-lt"/>
          <a:ea typeface="+mn-ea"/>
          <a:cs typeface="+mn-cs"/>
        </a:defRPr>
      </a:lvl1pPr>
      <a:lvl2pPr marL="622158" indent="-207386" algn="l" defTabSz="829544"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930" indent="-207386" algn="l" defTabSz="829544"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70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473"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de-DE"/>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 name="CustomShape 6"/>
          <p:cNvSpPr/>
          <p:nvPr/>
        </p:nvSpPr>
        <p:spPr>
          <a:xfrm>
            <a:off x="0" y="261268"/>
            <a:ext cx="605208" cy="976491"/>
          </a:xfrm>
          <a:prstGeom prst="rect">
            <a:avLst/>
          </a:prstGeom>
          <a:solidFill>
            <a:srgbClr val="EF2929"/>
          </a:solidFill>
          <a:ln w="0">
            <a:noFill/>
          </a:ln>
        </p:spPr>
        <p:style>
          <a:lnRef idx="0">
            <a:scrgbClr r="0" g="0" b="0"/>
          </a:lnRef>
          <a:fillRef idx="0">
            <a:scrgbClr r="0" g="0" b="0"/>
          </a:fillRef>
          <a:effectRef idx="0">
            <a:scrgbClr r="0" g="0" b="0"/>
          </a:effectRef>
          <a:fontRef idx="minor"/>
        </p:style>
        <p:txBody>
          <a:bodyPr lIns="81646" tIns="40823" rIns="81646" bIns="40823" anchor="t">
            <a:noAutofit/>
          </a:bodyPr>
          <a:lstStyle/>
          <a:p>
            <a:pPr defTabSz="829544">
              <a:lnSpc>
                <a:spcPct val="100000"/>
              </a:lnSpc>
            </a:pPr>
            <a:endParaRPr lang="de-DE" sz="1633" b="0" strike="noStrike" spc="-1">
              <a:solidFill>
                <a:srgbClr val="FFFFFF"/>
              </a:solidFill>
              <a:latin typeface="Arial"/>
              <a:ea typeface="DejaVu Sans"/>
            </a:endParaRPr>
          </a:p>
        </p:txBody>
      </p:sp>
      <p:sp>
        <p:nvSpPr>
          <p:cNvPr id="29" name="PlaceHolder 1"/>
          <p:cNvSpPr>
            <a:spLocks noGrp="1"/>
          </p:cNvSpPr>
          <p:nvPr>
            <p:ph type="title"/>
          </p:nvPr>
        </p:nvSpPr>
        <p:spPr>
          <a:xfrm>
            <a:off x="609562" y="273352"/>
            <a:ext cx="10971684" cy="1144355"/>
          </a:xfrm>
          <a:prstGeom prst="rect">
            <a:avLst/>
          </a:prstGeom>
          <a:noFill/>
          <a:ln w="0">
            <a:noFill/>
          </a:ln>
        </p:spPr>
        <p:txBody>
          <a:bodyPr lIns="0" tIns="0" rIns="0" bIns="0" anchor="ctr">
            <a:noAutofit/>
          </a:bodyPr>
          <a:lstStyle/>
          <a:p>
            <a:pPr indent="0">
              <a:buNone/>
            </a:pPr>
            <a:r>
              <a:rPr lang="de-DE" sz="1633" b="0" strike="noStrike" spc="-1">
                <a:solidFill>
                  <a:srgbClr val="000000"/>
                </a:solidFill>
                <a:latin typeface="Arial"/>
              </a:rPr>
              <a:t>Format des Titeltextes durch Klicken bearbeiten</a:t>
            </a:r>
          </a:p>
        </p:txBody>
      </p:sp>
      <p:sp>
        <p:nvSpPr>
          <p:cNvPr id="30" name="PlaceHolder 2"/>
          <p:cNvSpPr>
            <a:spLocks noGrp="1"/>
          </p:cNvSpPr>
          <p:nvPr>
            <p:ph type="body"/>
          </p:nvPr>
        </p:nvSpPr>
        <p:spPr>
          <a:xfrm>
            <a:off x="609562" y="1604515"/>
            <a:ext cx="10971684" cy="3976831"/>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de-DE" sz="1633" b="0" strike="noStrike" spc="-1">
                <a:solidFill>
                  <a:srgbClr val="000000"/>
                </a:solidFill>
                <a:latin typeface="Arial"/>
              </a:rPr>
              <a:t>Format des Gliederungstextes durch Klicken bearbeiten</a:t>
            </a:r>
          </a:p>
          <a:p>
            <a:pPr marL="783821" lvl="1" indent="-293933">
              <a:spcBef>
                <a:spcPts val="1029"/>
              </a:spcBef>
              <a:buClr>
                <a:srgbClr val="000000"/>
              </a:buClr>
              <a:buSzPct val="75000"/>
              <a:buFont typeface="Symbol" charset="2"/>
              <a:buChar char=""/>
            </a:pPr>
            <a:r>
              <a:rPr lang="de-DE" sz="1633" b="0" strike="noStrike" spc="-1">
                <a:solidFill>
                  <a:srgbClr val="000000"/>
                </a:solidFill>
                <a:latin typeface="Arial"/>
              </a:rPr>
              <a:t>Zweite Gliederungsebene</a:t>
            </a:r>
          </a:p>
          <a:p>
            <a:pPr marL="1175731" lvl="2" indent="-261274">
              <a:spcBef>
                <a:spcPts val="771"/>
              </a:spcBef>
              <a:buClr>
                <a:srgbClr val="000000"/>
              </a:buClr>
              <a:buSzPct val="45000"/>
              <a:buFont typeface="Wingdings" charset="2"/>
              <a:buChar char=""/>
            </a:pPr>
            <a:r>
              <a:rPr lang="de-DE" sz="1633" b="0" strike="noStrike" spc="-1">
                <a:solidFill>
                  <a:srgbClr val="000000"/>
                </a:solidFill>
                <a:latin typeface="Arial"/>
              </a:rPr>
              <a:t>Dritte Gliederungsebene</a:t>
            </a:r>
          </a:p>
          <a:p>
            <a:pPr marL="1567642" lvl="3" indent="-195955">
              <a:spcBef>
                <a:spcPts val="514"/>
              </a:spcBef>
              <a:buClr>
                <a:srgbClr val="000000"/>
              </a:buClr>
              <a:buSzPct val="75000"/>
              <a:buFont typeface="Symbol" charset="2"/>
              <a:buChar char=""/>
            </a:pPr>
            <a:r>
              <a:rPr lang="de-DE" sz="1633" b="0" strike="noStrike" spc="-1">
                <a:solidFill>
                  <a:srgbClr val="000000"/>
                </a:solidFill>
                <a:latin typeface="Arial"/>
              </a:rPr>
              <a:t>Vierte Gliederungsebene</a:t>
            </a:r>
          </a:p>
          <a:p>
            <a:pPr marL="1959552" lvl="4" indent="-195955">
              <a:spcBef>
                <a:spcPts val="257"/>
              </a:spcBef>
              <a:buClr>
                <a:srgbClr val="000000"/>
              </a:buClr>
              <a:buSzPct val="45000"/>
              <a:buFont typeface="Wingdings" charset="2"/>
              <a:buChar char=""/>
            </a:pPr>
            <a:r>
              <a:rPr lang="de-DE" sz="1633" b="0" strike="noStrike" spc="-1">
                <a:solidFill>
                  <a:srgbClr val="000000"/>
                </a:solidFill>
                <a:latin typeface="Arial"/>
              </a:rPr>
              <a:t>Fünfte Gliederungsebene</a:t>
            </a:r>
          </a:p>
          <a:p>
            <a:pPr marL="2351462" lvl="5" indent="-195955">
              <a:spcBef>
                <a:spcPts val="257"/>
              </a:spcBef>
              <a:buClr>
                <a:srgbClr val="000000"/>
              </a:buClr>
              <a:buSzPct val="45000"/>
              <a:buFont typeface="Wingdings" charset="2"/>
              <a:buChar char=""/>
            </a:pPr>
            <a:r>
              <a:rPr lang="de-DE" sz="1633" b="0" strike="noStrike" spc="-1">
                <a:solidFill>
                  <a:srgbClr val="000000"/>
                </a:solidFill>
                <a:latin typeface="Arial"/>
              </a:rPr>
              <a:t>Sechste Gliederungsebene</a:t>
            </a:r>
          </a:p>
          <a:p>
            <a:pPr marL="2743373" lvl="6" indent="-195955">
              <a:spcBef>
                <a:spcPts val="257"/>
              </a:spcBef>
              <a:buClr>
                <a:srgbClr val="000000"/>
              </a:buClr>
              <a:buSzPct val="45000"/>
              <a:buFont typeface="Wingdings" charset="2"/>
              <a:buChar char=""/>
            </a:pPr>
            <a:r>
              <a:rPr lang="de-DE" sz="1633" b="0" strike="noStrike" spc="-1">
                <a:solidFill>
                  <a:srgbClr val="000000"/>
                </a:solidFill>
                <a:latin typeface="Arial"/>
              </a:rPr>
              <a:t>Siebte Gliederungsebene</a:t>
            </a:r>
          </a:p>
        </p:txBody>
      </p:sp>
    </p:spTree>
    <p:extLst>
      <p:ext uri="{BB962C8B-B14F-4D97-AF65-F5344CB8AC3E}">
        <p14:creationId xmlns:p14="http://schemas.microsoft.com/office/powerpoint/2010/main" val="3519755446"/>
      </p:ext>
    </p:extLst>
  </p:cSld>
  <p:clrMap bg1="lt1" tx1="dk1" bg2="lt2" tx2="dk2" accent1="accent1" accent2="accent2" accent3="accent3" accent4="accent4" accent5="accent5" accent6="accent6" hlink="hlink" folHlink="folHlink"/>
  <p:sldLayoutIdLst>
    <p:sldLayoutId id="2147483701" r:id="rId1"/>
  </p:sldLayoutIdLst>
  <p:txStyles>
    <p:titleStyle>
      <a:lvl1pPr indent="0" algn="l" defTabSz="829544" rtl="0" eaLnBrk="1" latinLnBrk="0" hangingPunct="1">
        <a:lnSpc>
          <a:spcPct val="90000"/>
        </a:lnSpc>
        <a:spcBef>
          <a:spcPct val="0"/>
        </a:spcBef>
        <a:buNone/>
        <a:defRPr sz="3992" kern="1200">
          <a:solidFill>
            <a:schemeClr val="tx1"/>
          </a:solidFill>
          <a:latin typeface="+mj-lt"/>
          <a:ea typeface="+mj-ea"/>
          <a:cs typeface="+mj-cs"/>
        </a:defRPr>
      </a:lvl1pPr>
    </p:titleStyle>
    <p:bodyStyle>
      <a:lvl1pPr marL="391910" indent="-293933" algn="l" defTabSz="829544" rtl="0" eaLnBrk="1" latinLnBrk="0" hangingPunct="1">
        <a:lnSpc>
          <a:spcPct val="90000"/>
        </a:lnSpc>
        <a:spcBef>
          <a:spcPts val="1286"/>
        </a:spcBef>
        <a:buClr>
          <a:srgbClr val="000000"/>
        </a:buClr>
        <a:buSzPct val="45000"/>
        <a:buFont typeface="Wingdings" charset="2"/>
        <a:buChar char=""/>
        <a:defRPr sz="2540" kern="1200">
          <a:solidFill>
            <a:schemeClr val="tx1"/>
          </a:solidFill>
          <a:latin typeface="+mn-lt"/>
          <a:ea typeface="+mn-ea"/>
          <a:cs typeface="+mn-cs"/>
        </a:defRPr>
      </a:lvl1pPr>
      <a:lvl2pPr marL="622158" indent="-207386" algn="l" defTabSz="829544"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930" indent="-207386" algn="l" defTabSz="829544"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70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473"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de-DE"/>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 name="CustomShape 6"/>
          <p:cNvSpPr/>
          <p:nvPr/>
        </p:nvSpPr>
        <p:spPr>
          <a:xfrm>
            <a:off x="0" y="261268"/>
            <a:ext cx="605208" cy="976491"/>
          </a:xfrm>
          <a:prstGeom prst="rect">
            <a:avLst/>
          </a:prstGeom>
          <a:solidFill>
            <a:srgbClr val="EF2929"/>
          </a:solidFill>
          <a:ln w="0">
            <a:noFill/>
          </a:ln>
        </p:spPr>
        <p:style>
          <a:lnRef idx="0">
            <a:scrgbClr r="0" g="0" b="0"/>
          </a:lnRef>
          <a:fillRef idx="0">
            <a:scrgbClr r="0" g="0" b="0"/>
          </a:fillRef>
          <a:effectRef idx="0">
            <a:scrgbClr r="0" g="0" b="0"/>
          </a:effectRef>
          <a:fontRef idx="minor"/>
        </p:style>
        <p:txBody>
          <a:bodyPr lIns="81646" tIns="40823" rIns="81646" bIns="40823" anchor="t">
            <a:noAutofit/>
          </a:bodyPr>
          <a:lstStyle/>
          <a:p>
            <a:pPr defTabSz="829544">
              <a:lnSpc>
                <a:spcPct val="100000"/>
              </a:lnSpc>
            </a:pPr>
            <a:endParaRPr lang="de-DE" sz="1633" b="0" strike="noStrike" spc="-1">
              <a:solidFill>
                <a:srgbClr val="FFFFFF"/>
              </a:solidFill>
              <a:latin typeface="Arial"/>
              <a:ea typeface="DejaVu Sans"/>
            </a:endParaRPr>
          </a:p>
        </p:txBody>
      </p:sp>
      <p:sp>
        <p:nvSpPr>
          <p:cNvPr id="19" name="PlaceHolder 1"/>
          <p:cNvSpPr>
            <a:spLocks noGrp="1"/>
          </p:cNvSpPr>
          <p:nvPr>
            <p:ph type="title"/>
          </p:nvPr>
        </p:nvSpPr>
        <p:spPr>
          <a:xfrm>
            <a:off x="609562" y="273352"/>
            <a:ext cx="10971684" cy="1144355"/>
          </a:xfrm>
          <a:prstGeom prst="rect">
            <a:avLst/>
          </a:prstGeom>
          <a:noFill/>
          <a:ln w="0">
            <a:noFill/>
          </a:ln>
        </p:spPr>
        <p:txBody>
          <a:bodyPr lIns="0" tIns="0" rIns="0" bIns="0" anchor="ctr">
            <a:noAutofit/>
          </a:bodyPr>
          <a:lstStyle/>
          <a:p>
            <a:pPr indent="0">
              <a:buNone/>
            </a:pPr>
            <a:r>
              <a:rPr lang="de-DE" sz="1633" b="0" strike="noStrike" spc="-1">
                <a:solidFill>
                  <a:srgbClr val="000000"/>
                </a:solidFill>
                <a:latin typeface="Arial"/>
              </a:rPr>
              <a:t>Format des Titeltextes durch Klicken bearbeiten</a:t>
            </a:r>
          </a:p>
        </p:txBody>
      </p:sp>
      <p:sp>
        <p:nvSpPr>
          <p:cNvPr id="20" name="PlaceHolder 2"/>
          <p:cNvSpPr>
            <a:spLocks noGrp="1"/>
          </p:cNvSpPr>
          <p:nvPr>
            <p:ph type="body"/>
          </p:nvPr>
        </p:nvSpPr>
        <p:spPr>
          <a:xfrm>
            <a:off x="609562" y="1604515"/>
            <a:ext cx="10971684" cy="3976831"/>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de-DE" sz="1633" b="0" strike="noStrike" spc="-1">
                <a:solidFill>
                  <a:srgbClr val="000000"/>
                </a:solidFill>
                <a:latin typeface="Arial"/>
              </a:rPr>
              <a:t>Format des Gliederungstextes durch Klicken bearbeiten</a:t>
            </a:r>
          </a:p>
          <a:p>
            <a:pPr marL="783821" lvl="1" indent="-293933">
              <a:spcBef>
                <a:spcPts val="1029"/>
              </a:spcBef>
              <a:buClr>
                <a:srgbClr val="000000"/>
              </a:buClr>
              <a:buSzPct val="75000"/>
              <a:buFont typeface="Symbol" charset="2"/>
              <a:buChar char=""/>
            </a:pPr>
            <a:r>
              <a:rPr lang="de-DE" sz="1633" b="0" strike="noStrike" spc="-1">
                <a:solidFill>
                  <a:srgbClr val="000000"/>
                </a:solidFill>
                <a:latin typeface="Arial"/>
              </a:rPr>
              <a:t>Zweite Gliederungsebene</a:t>
            </a:r>
          </a:p>
          <a:p>
            <a:pPr marL="1175731" lvl="2" indent="-261274">
              <a:spcBef>
                <a:spcPts val="771"/>
              </a:spcBef>
              <a:buClr>
                <a:srgbClr val="000000"/>
              </a:buClr>
              <a:buSzPct val="45000"/>
              <a:buFont typeface="Wingdings" charset="2"/>
              <a:buChar char=""/>
            </a:pPr>
            <a:r>
              <a:rPr lang="de-DE" sz="1633" b="0" strike="noStrike" spc="-1">
                <a:solidFill>
                  <a:srgbClr val="000000"/>
                </a:solidFill>
                <a:latin typeface="Arial"/>
              </a:rPr>
              <a:t>Dritte Gliederungsebene</a:t>
            </a:r>
          </a:p>
          <a:p>
            <a:pPr marL="1567642" lvl="3" indent="-195955">
              <a:spcBef>
                <a:spcPts val="514"/>
              </a:spcBef>
              <a:buClr>
                <a:srgbClr val="000000"/>
              </a:buClr>
              <a:buSzPct val="75000"/>
              <a:buFont typeface="Symbol" charset="2"/>
              <a:buChar char=""/>
            </a:pPr>
            <a:r>
              <a:rPr lang="de-DE" sz="1633" b="0" strike="noStrike" spc="-1">
                <a:solidFill>
                  <a:srgbClr val="000000"/>
                </a:solidFill>
                <a:latin typeface="Arial"/>
              </a:rPr>
              <a:t>Vierte Gliederungsebene</a:t>
            </a:r>
          </a:p>
          <a:p>
            <a:pPr marL="1959552" lvl="4" indent="-195955">
              <a:spcBef>
                <a:spcPts val="257"/>
              </a:spcBef>
              <a:buClr>
                <a:srgbClr val="000000"/>
              </a:buClr>
              <a:buSzPct val="45000"/>
              <a:buFont typeface="Wingdings" charset="2"/>
              <a:buChar char=""/>
            </a:pPr>
            <a:r>
              <a:rPr lang="de-DE" sz="1633" b="0" strike="noStrike" spc="-1">
                <a:solidFill>
                  <a:srgbClr val="000000"/>
                </a:solidFill>
                <a:latin typeface="Arial"/>
              </a:rPr>
              <a:t>Fünfte Gliederungsebene</a:t>
            </a:r>
          </a:p>
          <a:p>
            <a:pPr marL="2351462" lvl="5" indent="-195955">
              <a:spcBef>
                <a:spcPts val="257"/>
              </a:spcBef>
              <a:buClr>
                <a:srgbClr val="000000"/>
              </a:buClr>
              <a:buSzPct val="45000"/>
              <a:buFont typeface="Wingdings" charset="2"/>
              <a:buChar char=""/>
            </a:pPr>
            <a:r>
              <a:rPr lang="de-DE" sz="1633" b="0" strike="noStrike" spc="-1">
                <a:solidFill>
                  <a:srgbClr val="000000"/>
                </a:solidFill>
                <a:latin typeface="Arial"/>
              </a:rPr>
              <a:t>Sechste Gliederungsebene</a:t>
            </a:r>
          </a:p>
          <a:p>
            <a:pPr marL="2743373" lvl="6" indent="-195955">
              <a:spcBef>
                <a:spcPts val="257"/>
              </a:spcBef>
              <a:buClr>
                <a:srgbClr val="000000"/>
              </a:buClr>
              <a:buSzPct val="45000"/>
              <a:buFont typeface="Wingdings" charset="2"/>
              <a:buChar char=""/>
            </a:pPr>
            <a:r>
              <a:rPr lang="de-DE" sz="1633" b="0" strike="noStrike" spc="-1">
                <a:solidFill>
                  <a:srgbClr val="000000"/>
                </a:solidFill>
                <a:latin typeface="Arial"/>
              </a:rPr>
              <a:t>Siebte Gliederungsebene</a:t>
            </a:r>
          </a:p>
        </p:txBody>
      </p:sp>
    </p:spTree>
    <p:extLst>
      <p:ext uri="{BB962C8B-B14F-4D97-AF65-F5344CB8AC3E}">
        <p14:creationId xmlns:p14="http://schemas.microsoft.com/office/powerpoint/2010/main" val="2402355046"/>
      </p:ext>
    </p:extLst>
  </p:cSld>
  <p:clrMap bg1="lt1" tx1="dk1" bg2="lt2" tx2="dk2" accent1="accent1" accent2="accent2" accent3="accent3" accent4="accent4" accent5="accent5" accent6="accent6" hlink="hlink" folHlink="folHlink"/>
  <p:sldLayoutIdLst>
    <p:sldLayoutId id="2147483703" r:id="rId1"/>
  </p:sldLayoutIdLst>
  <p:txStyles>
    <p:titleStyle>
      <a:lvl1pPr indent="0" algn="l" defTabSz="829544" rtl="0" eaLnBrk="1" latinLnBrk="0" hangingPunct="1">
        <a:lnSpc>
          <a:spcPct val="90000"/>
        </a:lnSpc>
        <a:spcBef>
          <a:spcPct val="0"/>
        </a:spcBef>
        <a:buNone/>
        <a:defRPr sz="3992" kern="1200">
          <a:solidFill>
            <a:schemeClr val="tx1"/>
          </a:solidFill>
          <a:latin typeface="+mj-lt"/>
          <a:ea typeface="+mj-ea"/>
          <a:cs typeface="+mj-cs"/>
        </a:defRPr>
      </a:lvl1pPr>
    </p:titleStyle>
    <p:bodyStyle>
      <a:lvl1pPr marL="391910" indent="-293933" algn="l" defTabSz="829544" rtl="0" eaLnBrk="1" latinLnBrk="0" hangingPunct="1">
        <a:lnSpc>
          <a:spcPct val="90000"/>
        </a:lnSpc>
        <a:spcBef>
          <a:spcPts val="1286"/>
        </a:spcBef>
        <a:buClr>
          <a:srgbClr val="000000"/>
        </a:buClr>
        <a:buSzPct val="45000"/>
        <a:buFont typeface="Wingdings" charset="2"/>
        <a:buChar char=""/>
        <a:defRPr sz="2540" kern="1200">
          <a:solidFill>
            <a:schemeClr val="tx1"/>
          </a:solidFill>
          <a:latin typeface="+mn-lt"/>
          <a:ea typeface="+mn-ea"/>
          <a:cs typeface="+mn-cs"/>
        </a:defRPr>
      </a:lvl1pPr>
      <a:lvl2pPr marL="622158" indent="-207386" algn="l" defTabSz="829544"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930" indent="-207386" algn="l" defTabSz="829544"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70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473"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de-DE"/>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 name="CustomShape 6"/>
          <p:cNvSpPr/>
          <p:nvPr/>
        </p:nvSpPr>
        <p:spPr>
          <a:xfrm>
            <a:off x="0" y="261268"/>
            <a:ext cx="605208" cy="976491"/>
          </a:xfrm>
          <a:prstGeom prst="rect">
            <a:avLst/>
          </a:prstGeom>
          <a:solidFill>
            <a:srgbClr val="EF2929"/>
          </a:solidFill>
          <a:ln w="0">
            <a:noFill/>
          </a:ln>
        </p:spPr>
        <p:style>
          <a:lnRef idx="0">
            <a:scrgbClr r="0" g="0" b="0"/>
          </a:lnRef>
          <a:fillRef idx="0">
            <a:scrgbClr r="0" g="0" b="0"/>
          </a:fillRef>
          <a:effectRef idx="0">
            <a:scrgbClr r="0" g="0" b="0"/>
          </a:effectRef>
          <a:fontRef idx="minor"/>
        </p:style>
        <p:txBody>
          <a:bodyPr lIns="81646" tIns="40823" rIns="81646" bIns="40823" anchor="t">
            <a:noAutofit/>
          </a:bodyPr>
          <a:lstStyle/>
          <a:p>
            <a:pPr defTabSz="829544">
              <a:lnSpc>
                <a:spcPct val="100000"/>
              </a:lnSpc>
            </a:pPr>
            <a:endParaRPr lang="de-DE" sz="1633" b="0" strike="noStrike" spc="-1">
              <a:solidFill>
                <a:srgbClr val="FFFFFF"/>
              </a:solidFill>
              <a:latin typeface="Arial"/>
              <a:ea typeface="DejaVu Sans"/>
            </a:endParaRPr>
          </a:p>
        </p:txBody>
      </p:sp>
      <p:sp>
        <p:nvSpPr>
          <p:cNvPr id="16" name="PlaceHolder 1"/>
          <p:cNvSpPr>
            <a:spLocks noGrp="1"/>
          </p:cNvSpPr>
          <p:nvPr>
            <p:ph type="title"/>
          </p:nvPr>
        </p:nvSpPr>
        <p:spPr>
          <a:xfrm>
            <a:off x="609562" y="273352"/>
            <a:ext cx="10972120" cy="1144682"/>
          </a:xfrm>
          <a:prstGeom prst="rect">
            <a:avLst/>
          </a:prstGeom>
          <a:noFill/>
          <a:ln w="0">
            <a:noFill/>
          </a:ln>
        </p:spPr>
        <p:txBody>
          <a:bodyPr lIns="0" tIns="0" rIns="0" bIns="0" anchor="ctr">
            <a:noAutofit/>
          </a:bodyPr>
          <a:lstStyle/>
          <a:p>
            <a:pPr indent="0" algn="ctr">
              <a:buNone/>
            </a:pPr>
            <a:r>
              <a:rPr lang="de-DE" sz="3992" b="0" strike="noStrike" spc="-1">
                <a:solidFill>
                  <a:srgbClr val="000000"/>
                </a:solidFill>
                <a:latin typeface="Arial"/>
              </a:rPr>
              <a:t>Format des Titeltextes durch Klicken bearbeiten</a:t>
            </a:r>
          </a:p>
        </p:txBody>
      </p:sp>
      <p:sp>
        <p:nvSpPr>
          <p:cNvPr id="17" name="PlaceHolder 2"/>
          <p:cNvSpPr>
            <a:spLocks noGrp="1"/>
          </p:cNvSpPr>
          <p:nvPr>
            <p:ph type="body"/>
          </p:nvPr>
        </p:nvSpPr>
        <p:spPr>
          <a:xfrm>
            <a:off x="609562" y="1604514"/>
            <a:ext cx="10972120" cy="3977158"/>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de-DE" sz="2903" b="0" strike="noStrike" spc="-1">
                <a:solidFill>
                  <a:srgbClr val="000000"/>
                </a:solidFill>
                <a:latin typeface="Arial"/>
              </a:rPr>
              <a:t>Format des Gliederungstextes durch Klicken bearbeiten</a:t>
            </a:r>
          </a:p>
          <a:p>
            <a:pPr marL="783821" lvl="1" indent="-293933">
              <a:spcBef>
                <a:spcPts val="1029"/>
              </a:spcBef>
              <a:buClr>
                <a:srgbClr val="000000"/>
              </a:buClr>
              <a:buSzPct val="75000"/>
              <a:buFont typeface="Symbol" charset="2"/>
              <a:buChar char=""/>
            </a:pPr>
            <a:r>
              <a:rPr lang="de-DE" sz="2540" b="0" strike="noStrike" spc="-1">
                <a:solidFill>
                  <a:srgbClr val="000000"/>
                </a:solidFill>
                <a:latin typeface="Arial"/>
              </a:rPr>
              <a:t>Zweite Gliederungsebene</a:t>
            </a:r>
          </a:p>
          <a:p>
            <a:pPr marL="1175731" lvl="2" indent="-261274">
              <a:spcBef>
                <a:spcPts val="771"/>
              </a:spcBef>
              <a:buClr>
                <a:srgbClr val="000000"/>
              </a:buClr>
              <a:buSzPct val="45000"/>
              <a:buFont typeface="Wingdings" charset="2"/>
              <a:buChar char=""/>
            </a:pPr>
            <a:r>
              <a:rPr lang="de-DE" sz="2177" b="0" strike="noStrike" spc="-1">
                <a:solidFill>
                  <a:srgbClr val="000000"/>
                </a:solidFill>
                <a:latin typeface="Arial"/>
              </a:rPr>
              <a:t>Dritte Gliederungsebene</a:t>
            </a:r>
          </a:p>
          <a:p>
            <a:pPr marL="1567642" lvl="3" indent="-195955">
              <a:spcBef>
                <a:spcPts val="514"/>
              </a:spcBef>
              <a:buClr>
                <a:srgbClr val="000000"/>
              </a:buClr>
              <a:buSzPct val="75000"/>
              <a:buFont typeface="Symbol" charset="2"/>
              <a:buChar char=""/>
            </a:pPr>
            <a:r>
              <a:rPr lang="de-DE" sz="1814" b="0" strike="noStrike" spc="-1">
                <a:solidFill>
                  <a:srgbClr val="000000"/>
                </a:solidFill>
                <a:latin typeface="Arial"/>
              </a:rPr>
              <a:t>Vierte Gliederungsebene</a:t>
            </a:r>
          </a:p>
          <a:p>
            <a:pPr marL="1959552" lvl="4" indent="-195955">
              <a:spcBef>
                <a:spcPts val="257"/>
              </a:spcBef>
              <a:buClr>
                <a:srgbClr val="000000"/>
              </a:buClr>
              <a:buSzPct val="45000"/>
              <a:buFont typeface="Wingdings" charset="2"/>
              <a:buChar char=""/>
            </a:pPr>
            <a:r>
              <a:rPr lang="de-DE" sz="1814" b="0" strike="noStrike" spc="-1">
                <a:solidFill>
                  <a:srgbClr val="000000"/>
                </a:solidFill>
                <a:latin typeface="Arial"/>
              </a:rPr>
              <a:t>Fünfte Gliederungsebene</a:t>
            </a:r>
          </a:p>
          <a:p>
            <a:pPr marL="2351462" lvl="5" indent="-195955">
              <a:spcBef>
                <a:spcPts val="257"/>
              </a:spcBef>
              <a:buClr>
                <a:srgbClr val="000000"/>
              </a:buClr>
              <a:buSzPct val="45000"/>
              <a:buFont typeface="Wingdings" charset="2"/>
              <a:buChar char=""/>
            </a:pPr>
            <a:r>
              <a:rPr lang="de-DE" sz="1814" b="0" strike="noStrike" spc="-1">
                <a:solidFill>
                  <a:srgbClr val="000000"/>
                </a:solidFill>
                <a:latin typeface="Arial"/>
              </a:rPr>
              <a:t>Sechste Gliederungsebene</a:t>
            </a:r>
          </a:p>
          <a:p>
            <a:pPr marL="2743373" lvl="6" indent="-195955">
              <a:spcBef>
                <a:spcPts val="257"/>
              </a:spcBef>
              <a:buClr>
                <a:srgbClr val="000000"/>
              </a:buClr>
              <a:buSzPct val="45000"/>
              <a:buFont typeface="Wingdings" charset="2"/>
              <a:buChar char=""/>
            </a:pPr>
            <a:r>
              <a:rPr lang="de-DE" sz="1814" b="0" strike="noStrike" spc="-1">
                <a:solidFill>
                  <a:srgbClr val="000000"/>
                </a:solidFill>
                <a:latin typeface="Arial"/>
              </a:rPr>
              <a:t>Siebte Gliederungsebene</a:t>
            </a:r>
          </a:p>
        </p:txBody>
      </p:sp>
    </p:spTree>
    <p:extLst>
      <p:ext uri="{BB962C8B-B14F-4D97-AF65-F5344CB8AC3E}">
        <p14:creationId xmlns:p14="http://schemas.microsoft.com/office/powerpoint/2010/main" val="2644641296"/>
      </p:ext>
    </p:extLst>
  </p:cSld>
  <p:clrMap bg1="lt1" tx1="dk1" bg2="lt2" tx2="dk2" accent1="accent1" accent2="accent2" accent3="accent3" accent4="accent4" accent5="accent5" accent6="accent6" hlink="hlink" folHlink="folHlink"/>
  <p:sldLayoutIdLst>
    <p:sldLayoutId id="2147483705" r:id="rId1"/>
  </p:sldLayoutIdLst>
  <p:txStyles>
    <p:titleStyle>
      <a:lvl1pPr indent="0" algn="ctr" defTabSz="829544" rtl="0" eaLnBrk="1" latinLnBrk="0" hangingPunct="1">
        <a:lnSpc>
          <a:spcPct val="90000"/>
        </a:lnSpc>
        <a:spcBef>
          <a:spcPct val="0"/>
        </a:spcBef>
        <a:buNone/>
        <a:defRPr sz="3992" kern="1200">
          <a:solidFill>
            <a:schemeClr val="tx1"/>
          </a:solidFill>
          <a:latin typeface="+mj-lt"/>
          <a:ea typeface="+mj-ea"/>
          <a:cs typeface="+mj-cs"/>
        </a:defRPr>
      </a:lvl1pPr>
    </p:titleStyle>
    <p:bodyStyle>
      <a:lvl1pPr marL="391910" indent="-293933" algn="l" defTabSz="829544" rtl="0" eaLnBrk="1" latinLnBrk="0" hangingPunct="1">
        <a:lnSpc>
          <a:spcPct val="90000"/>
        </a:lnSpc>
        <a:spcBef>
          <a:spcPts val="1286"/>
        </a:spcBef>
        <a:buClr>
          <a:srgbClr val="000000"/>
        </a:buClr>
        <a:buSzPct val="45000"/>
        <a:buFont typeface="Wingdings" charset="2"/>
        <a:buChar char=""/>
        <a:defRPr sz="2540" kern="1200">
          <a:solidFill>
            <a:schemeClr val="tx1"/>
          </a:solidFill>
          <a:latin typeface="+mn-lt"/>
          <a:ea typeface="+mn-ea"/>
          <a:cs typeface="+mn-cs"/>
        </a:defRPr>
      </a:lvl1pPr>
      <a:lvl2pPr marL="622158" indent="-207386" algn="l" defTabSz="829544"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930" indent="-207386" algn="l" defTabSz="829544"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70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473"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de-DE"/>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4.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microsoft.com/office/2007/relationships/hdphoto" Target="../media/hdphoto4.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31.jpe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5.wdp"/><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notesSlide" Target="../notesSlides/notesSlide13.xml"/><Relationship Id="rId9"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www.tugraz-verlag.at/gesamtverzeichnis/uncategorized/verbesserung-der-luftqualitaet-in-schulen-impaqs-ebook/"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0.png"/><Relationship Id="rId5" Type="http://schemas.microsoft.com/office/2007/relationships/hdphoto" Target="../media/hdphoto4.wdp"/><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7" Type="http://schemas.microsoft.com/office/2007/relationships/hdphoto" Target="../media/hdphoto4.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63.jpeg"/><Relationship Id="rId4" Type="http://schemas.openxmlformats.org/officeDocument/2006/relationships/image" Target="../media/image62.jpeg"/></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hyperlink" Target="https://www.science.org/doi/10.1126/science.adp2241#F3" TargetMode="External"/><Relationship Id="rId3" Type="http://schemas.openxmlformats.org/officeDocument/2006/relationships/image" Target="../media/image69.png"/><Relationship Id="rId7" Type="http://schemas.openxmlformats.org/officeDocument/2006/relationships/image" Target="../media/image73.svg"/><Relationship Id="rId12"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image" Target="../media/image71.svg"/><Relationship Id="rId15" Type="http://schemas.microsoft.com/office/2007/relationships/hdphoto" Target="../media/hdphoto2.wdp"/><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 Id="rId14" Type="http://schemas.openxmlformats.org/officeDocument/2006/relationships/image" Target="../media/image21.png"/></Relationships>
</file>

<file path=ppt/slides/_rels/slide57.xml.rels><?xml version="1.0" encoding="UTF-8" standalone="yes"?>
<Relationships xmlns="http://schemas.openxmlformats.org/package/2006/relationships"><Relationship Id="rId13" Type="http://schemas.openxmlformats.org/officeDocument/2006/relationships/image" Target="../media/image82.png"/><Relationship Id="rId18" Type="http://schemas.openxmlformats.org/officeDocument/2006/relationships/image" Target="../media/image87.svg"/><Relationship Id="rId26" Type="http://schemas.openxmlformats.org/officeDocument/2006/relationships/image" Target="../media/image95.svg"/><Relationship Id="rId3" Type="http://schemas.openxmlformats.org/officeDocument/2006/relationships/image" Target="../media/image78.png"/><Relationship Id="rId21" Type="http://schemas.openxmlformats.org/officeDocument/2006/relationships/image" Target="../media/image90.png"/><Relationship Id="rId34" Type="http://schemas.microsoft.com/office/2007/relationships/hdphoto" Target="../media/hdphoto7.wdp"/><Relationship Id="rId7" Type="http://schemas.openxmlformats.org/officeDocument/2006/relationships/image" Target="../media/image72.png"/><Relationship Id="rId12" Type="http://schemas.openxmlformats.org/officeDocument/2006/relationships/image" Target="../media/image81.svg"/><Relationship Id="rId17" Type="http://schemas.openxmlformats.org/officeDocument/2006/relationships/image" Target="../media/image86.png"/><Relationship Id="rId25" Type="http://schemas.openxmlformats.org/officeDocument/2006/relationships/image" Target="../media/image94.png"/><Relationship Id="rId33" Type="http://schemas.openxmlformats.org/officeDocument/2006/relationships/image" Target="../media/image99.png"/><Relationship Id="rId2" Type="http://schemas.openxmlformats.org/officeDocument/2006/relationships/notesSlide" Target="../notesSlides/notesSlide25.xml"/><Relationship Id="rId16" Type="http://schemas.openxmlformats.org/officeDocument/2006/relationships/image" Target="../media/image85.svg"/><Relationship Id="rId20" Type="http://schemas.openxmlformats.org/officeDocument/2006/relationships/image" Target="../media/image89.svg"/><Relationship Id="rId29"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71.svg"/><Relationship Id="rId11" Type="http://schemas.openxmlformats.org/officeDocument/2006/relationships/image" Target="../media/image80.png"/><Relationship Id="rId24" Type="http://schemas.openxmlformats.org/officeDocument/2006/relationships/image" Target="../media/image93.svg"/><Relationship Id="rId32" Type="http://schemas.openxmlformats.org/officeDocument/2006/relationships/image" Target="../media/image98.jpeg"/><Relationship Id="rId5" Type="http://schemas.openxmlformats.org/officeDocument/2006/relationships/image" Target="../media/image70.png"/><Relationship Id="rId15" Type="http://schemas.openxmlformats.org/officeDocument/2006/relationships/image" Target="../media/image84.png"/><Relationship Id="rId23" Type="http://schemas.openxmlformats.org/officeDocument/2006/relationships/image" Target="../media/image92.png"/><Relationship Id="rId28" Type="http://schemas.openxmlformats.org/officeDocument/2006/relationships/image" Target="../media/image97.svg"/><Relationship Id="rId10" Type="http://schemas.openxmlformats.org/officeDocument/2006/relationships/image" Target="../media/image75.svg"/><Relationship Id="rId19" Type="http://schemas.openxmlformats.org/officeDocument/2006/relationships/image" Target="../media/image88.png"/><Relationship Id="rId31" Type="http://schemas.openxmlformats.org/officeDocument/2006/relationships/image" Target="../media/image20.png"/><Relationship Id="rId4" Type="http://schemas.openxmlformats.org/officeDocument/2006/relationships/image" Target="../media/image79.jpeg"/><Relationship Id="rId9" Type="http://schemas.openxmlformats.org/officeDocument/2006/relationships/image" Target="../media/image74.png"/><Relationship Id="rId14" Type="http://schemas.openxmlformats.org/officeDocument/2006/relationships/image" Target="../media/image83.svg"/><Relationship Id="rId22" Type="http://schemas.openxmlformats.org/officeDocument/2006/relationships/image" Target="../media/image91.svg"/><Relationship Id="rId27" Type="http://schemas.openxmlformats.org/officeDocument/2006/relationships/image" Target="../media/image96.png"/><Relationship Id="rId30" Type="http://schemas.microsoft.com/office/2007/relationships/hdphoto" Target="../media/hdphoto4.wdp"/><Relationship Id="rId8" Type="http://schemas.openxmlformats.org/officeDocument/2006/relationships/image" Target="../media/image73.svg"/></Relationships>
</file>

<file path=ppt/slides/_rels/slide58.xml.rels><?xml version="1.0" encoding="UTF-8" standalone="yes"?>
<Relationships xmlns="http://schemas.openxmlformats.org/package/2006/relationships"><Relationship Id="rId3" Type="http://schemas.openxmlformats.org/officeDocument/2006/relationships/image" Target="../media/image100.png"/><Relationship Id="rId7" Type="http://schemas.microsoft.com/office/2007/relationships/hdphoto" Target="../media/hdphoto4.wdp"/><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02.png"/><Relationship Id="rId4" Type="http://schemas.openxmlformats.org/officeDocument/2006/relationships/image" Target="../media/image101.png"/></Relationships>
</file>

<file path=ppt/slides/_rels/slide59.xml.rels><?xml version="1.0" encoding="UTF-8" standalone="yes"?>
<Relationships xmlns="http://schemas.openxmlformats.org/package/2006/relationships"><Relationship Id="rId3" Type="http://schemas.openxmlformats.org/officeDocument/2006/relationships/image" Target="../media/image103.png"/><Relationship Id="rId7" Type="http://schemas.microsoft.com/office/2007/relationships/hdphoto" Target="../media/hdphoto4.wd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05.png"/><Relationship Id="rId4" Type="http://schemas.openxmlformats.org/officeDocument/2006/relationships/image" Target="../media/image10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8" Type="http://schemas.microsoft.com/office/2007/relationships/hdphoto" Target="../media/hdphoto8.wdp"/><Relationship Id="rId13" Type="http://schemas.microsoft.com/office/2007/relationships/hdphoto" Target="../media/hdphoto13.wdp"/><Relationship Id="rId18" Type="http://schemas.openxmlformats.org/officeDocument/2006/relationships/image" Target="../media/image111.png"/><Relationship Id="rId3" Type="http://schemas.openxmlformats.org/officeDocument/2006/relationships/image" Target="../media/image106.png"/><Relationship Id="rId21" Type="http://schemas.microsoft.com/office/2007/relationships/hdphoto" Target="../media/hdphoto20.wdp"/><Relationship Id="rId7" Type="http://schemas.openxmlformats.org/officeDocument/2006/relationships/image" Target="../media/image110.png"/><Relationship Id="rId12" Type="http://schemas.microsoft.com/office/2007/relationships/hdphoto" Target="../media/hdphoto12.wdp"/><Relationship Id="rId17" Type="http://schemas.microsoft.com/office/2007/relationships/hdphoto" Target="../media/hdphoto17.wdp"/><Relationship Id="rId2" Type="http://schemas.openxmlformats.org/officeDocument/2006/relationships/notesSlide" Target="../notesSlides/notesSlide28.xml"/><Relationship Id="rId16" Type="http://schemas.microsoft.com/office/2007/relationships/hdphoto" Target="../media/hdphoto16.wdp"/><Relationship Id="rId20" Type="http://schemas.microsoft.com/office/2007/relationships/hdphoto" Target="../media/hdphoto19.wdp"/><Relationship Id="rId1" Type="http://schemas.openxmlformats.org/officeDocument/2006/relationships/slideLayout" Target="../slideLayouts/slideLayout2.xml"/><Relationship Id="rId6" Type="http://schemas.openxmlformats.org/officeDocument/2006/relationships/image" Target="../media/image109.svg"/><Relationship Id="rId11" Type="http://schemas.microsoft.com/office/2007/relationships/hdphoto" Target="../media/hdphoto11.wdp"/><Relationship Id="rId5" Type="http://schemas.openxmlformats.org/officeDocument/2006/relationships/image" Target="../media/image108.png"/><Relationship Id="rId15" Type="http://schemas.microsoft.com/office/2007/relationships/hdphoto" Target="../media/hdphoto15.wdp"/><Relationship Id="rId23" Type="http://schemas.microsoft.com/office/2007/relationships/hdphoto" Target="../media/hdphoto4.wdp"/><Relationship Id="rId10" Type="http://schemas.microsoft.com/office/2007/relationships/hdphoto" Target="../media/hdphoto10.wdp"/><Relationship Id="rId19" Type="http://schemas.microsoft.com/office/2007/relationships/hdphoto" Target="../media/hdphoto18.wdp"/><Relationship Id="rId4" Type="http://schemas.openxmlformats.org/officeDocument/2006/relationships/image" Target="../media/image107.svg"/><Relationship Id="rId9" Type="http://schemas.microsoft.com/office/2007/relationships/hdphoto" Target="../media/hdphoto9.wdp"/><Relationship Id="rId14" Type="http://schemas.microsoft.com/office/2007/relationships/hdphoto" Target="../media/hdphoto14.wdp"/><Relationship Id="rId22" Type="http://schemas.openxmlformats.org/officeDocument/2006/relationships/image" Target="../media/image24.png"/></Relationships>
</file>

<file path=ppt/slides/_rels/slide6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2.png"/><Relationship Id="rId7" Type="http://schemas.microsoft.com/office/2007/relationships/hdphoto" Target="../media/hdphoto21.wdp"/><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02.png"/><Relationship Id="rId10" Type="http://schemas.openxmlformats.org/officeDocument/2006/relationships/image" Target="../media/image20.png"/><Relationship Id="rId4" Type="http://schemas.openxmlformats.org/officeDocument/2006/relationships/image" Target="../media/image113.png"/><Relationship Id="rId9" Type="http://schemas.microsoft.com/office/2007/relationships/hdphoto" Target="../media/hdphoto4.wdp"/></Relationships>
</file>

<file path=ppt/slides/_rels/slide6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20.png"/></Relationships>
</file>

<file path=ppt/slides/_rels/slide6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18.png"/><Relationship Id="rId7"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21.svg"/><Relationship Id="rId11" Type="http://schemas.openxmlformats.org/officeDocument/2006/relationships/image" Target="../media/image123.svg"/><Relationship Id="rId5" Type="http://schemas.openxmlformats.org/officeDocument/2006/relationships/image" Target="../media/image120.png"/><Relationship Id="rId10" Type="http://schemas.openxmlformats.org/officeDocument/2006/relationships/image" Target="../media/image122.png"/><Relationship Id="rId4" Type="http://schemas.openxmlformats.org/officeDocument/2006/relationships/image" Target="../media/image119.svg"/><Relationship Id="rId9" Type="http://schemas.openxmlformats.org/officeDocument/2006/relationships/image" Target="../media/image109.svg"/></Relationships>
</file>

<file path=ppt/slides/_rels/slide6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65.xml.rels><?xml version="1.0" encoding="UTF-8" standalone="yes"?>
<Relationships xmlns="http://schemas.openxmlformats.org/package/2006/relationships"><Relationship Id="rId3" Type="http://schemas.openxmlformats.org/officeDocument/2006/relationships/hyperlink" Target="https://bostonschoolsiaq.terrabase.com/"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66.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 Id="rId9" Type="http://schemas.microsoft.com/office/2007/relationships/hdphoto" Target="../media/hdphoto22.wdp"/></Relationships>
</file>

<file path=ppt/slides/_rels/slide67.xml.rels><?xml version="1.0" encoding="UTF-8" standalone="yes"?>
<Relationships xmlns="http://schemas.openxmlformats.org/package/2006/relationships"><Relationship Id="rId3" Type="http://schemas.openxmlformats.org/officeDocument/2006/relationships/image" Target="../media/image135.gi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microsoft.com/office/2007/relationships/hdphoto" Target="../media/hdphoto23.wdp"/><Relationship Id="rId4" Type="http://schemas.openxmlformats.org/officeDocument/2006/relationships/image" Target="../media/image136.png"/></Relationships>
</file>

<file path=ppt/slides/_rels/slide6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1.sv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84" name="Rectangle 3083">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white"/>
              </a:solidFill>
              <a:effectLst/>
              <a:uLnTx/>
              <a:uFillTx/>
              <a:latin typeface="Lato" panose="020F0502020204030203" pitchFamily="34" charset="0"/>
              <a:ea typeface="+mn-ea"/>
              <a:cs typeface="+mn-cs"/>
            </a:endParaRPr>
          </a:p>
        </p:txBody>
      </p:sp>
      <p:sp>
        <p:nvSpPr>
          <p:cNvPr id="3086" name="Rectangle 3085">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white"/>
              </a:solidFill>
              <a:effectLst/>
              <a:uLnTx/>
              <a:uFillTx/>
              <a:latin typeface="Lato" panose="020F0502020204030203" pitchFamily="34" charset="0"/>
              <a:ea typeface="+mn-ea"/>
              <a:cs typeface="+mn-cs"/>
            </a:endParaRPr>
          </a:p>
        </p:txBody>
      </p:sp>
      <p:pic>
        <p:nvPicPr>
          <p:cNvPr id="7" name="Picture 2">
            <a:extLst>
              <a:ext uri="{FF2B5EF4-FFF2-40B4-BE49-F238E27FC236}">
                <a16:creationId xmlns:a16="http://schemas.microsoft.com/office/drawing/2014/main" id="{185A8C47-6440-6EE3-5F51-9EB35A18FC84}"/>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r="-6352"/>
          <a:stretch/>
        </p:blipFill>
        <p:spPr bwMode="auto">
          <a:xfrm rot="21480000">
            <a:off x="3177681" y="4261095"/>
            <a:ext cx="6203131" cy="1631863"/>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AF3D6117-5C10-05EE-0B6E-C3DDDED77DBF}"/>
              </a:ext>
            </a:extLst>
          </p:cNvPr>
          <p:cNvSpPr txBox="1"/>
          <p:nvPr/>
        </p:nvSpPr>
        <p:spPr>
          <a:xfrm rot="21480000">
            <a:off x="1708826" y="1119602"/>
            <a:ext cx="8774349" cy="3170099"/>
          </a:xfrm>
          <a:prstGeom prst="rect">
            <a:avLst/>
          </a:prstGeom>
          <a:noFill/>
          <a:scene3d>
            <a:camera prst="orthographicFront">
              <a:rot lat="600000" lon="0" rev="0"/>
            </a:camera>
            <a:lightRig rig="threePt" dir="t"/>
          </a:scene3d>
          <a:sp3d/>
        </p:spPr>
        <p:txBody>
          <a:bodyPr wrap="square" rtlCol="0">
            <a:spAutoFit/>
          </a:bodyPr>
          <a:lstStyle/>
          <a:p>
            <a:pPr algn="ctr"/>
            <a:r>
              <a:rPr lang="de-AT" sz="5000" dirty="0">
                <a:ln w="0">
                  <a:solidFill>
                    <a:srgbClr val="00006F"/>
                  </a:solidFill>
                </a:ln>
                <a:solidFill>
                  <a:srgbClr val="5297BE"/>
                </a:solidFill>
                <a:effectLst>
                  <a:outerShdw blurRad="38100" dist="25400" dir="5400000" algn="ctr" rotWithShape="0">
                    <a:srgbClr val="6E747A">
                      <a:alpha val="43000"/>
                    </a:srgbClr>
                  </a:outerShdw>
                </a:effectLst>
                <a:latin typeface="Lato" panose="020F0502020204030203" pitchFamily="34" charset="0"/>
                <a:ea typeface="Lato" panose="020F0502020204030203" pitchFamily="34" charset="0"/>
                <a:cs typeface="Lato" panose="020F0502020204030203" pitchFamily="34" charset="0"/>
              </a:rPr>
              <a:t>Saubere Luft für helle Köpfe</a:t>
            </a:r>
          </a:p>
          <a:p>
            <a:pPr algn="ctr"/>
            <a:r>
              <a:rPr lang="de-AT" sz="5000" dirty="0">
                <a:ln w="0">
                  <a:solidFill>
                    <a:srgbClr val="00006F"/>
                  </a:solidFill>
                </a:ln>
                <a:solidFill>
                  <a:srgbClr val="5297BE"/>
                </a:solidFill>
                <a:effectLst>
                  <a:outerShdw blurRad="38100" dist="25400" dir="5400000" algn="ctr" rotWithShape="0">
                    <a:srgbClr val="6E747A">
                      <a:alpha val="43000"/>
                    </a:srgbClr>
                  </a:outerShdw>
                </a:effectLst>
                <a:latin typeface="Lato" panose="020F0502020204030203" pitchFamily="34" charset="0"/>
                <a:ea typeface="Lato" panose="020F0502020204030203" pitchFamily="34" charset="0"/>
                <a:cs typeface="Lato" panose="020F0502020204030203" pitchFamily="34" charset="0"/>
              </a:rPr>
              <a:t>Gesunde Innenraumluft in Bildungseinrichtungen erkennen und ermöglichen </a:t>
            </a:r>
          </a:p>
        </p:txBody>
      </p:sp>
    </p:spTree>
    <p:extLst>
      <p:ext uri="{BB962C8B-B14F-4D97-AF65-F5344CB8AC3E}">
        <p14:creationId xmlns:p14="http://schemas.microsoft.com/office/powerpoint/2010/main" val="2775106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g324eb6e1335_0_1593"/>
          <p:cNvPicPr preferRelativeResize="0"/>
          <p:nvPr/>
        </p:nvPicPr>
        <p:blipFill rotWithShape="1">
          <a:blip r:embed="rId3">
            <a:alphaModFix/>
          </a:blip>
          <a:srcRect/>
          <a:stretch/>
        </p:blipFill>
        <p:spPr>
          <a:xfrm>
            <a:off x="308255" y="1633063"/>
            <a:ext cx="8158799" cy="5002826"/>
          </a:xfrm>
          <a:prstGeom prst="rect">
            <a:avLst/>
          </a:prstGeom>
          <a:noFill/>
          <a:ln>
            <a:noFill/>
          </a:ln>
          <a:effectLst>
            <a:outerShdw blurRad="50800" dist="38100" dir="2700000" algn="tl" rotWithShape="0">
              <a:srgbClr val="000000">
                <a:alpha val="40000"/>
              </a:srgbClr>
            </a:outerShdw>
          </a:effectLst>
        </p:spPr>
      </p:pic>
      <p:sp>
        <p:nvSpPr>
          <p:cNvPr id="138" name="Google Shape;138;g324eb6e1335_0_1593"/>
          <p:cNvSpPr txBox="1">
            <a:spLocks noGrp="1"/>
          </p:cNvSpPr>
          <p:nvPr>
            <p:ph type="title"/>
          </p:nvPr>
        </p:nvSpPr>
        <p:spPr>
          <a:xfrm>
            <a:off x="1000954" y="222111"/>
            <a:ext cx="10515600" cy="1117536"/>
          </a:xfrm>
          <a:prstGeom prst="rect">
            <a:avLst/>
          </a:prstGeom>
          <a:solidFill>
            <a:schemeClr val="bg1"/>
          </a:solidFill>
          <a:ln w="38100" cap="rnd" cmpd="tri">
            <a:solidFill>
              <a:srgbClr val="63A1C5"/>
            </a:solidFill>
            <a:extLst>
              <a:ext uri="{C807C97D-BFC1-408E-A445-0C87EB9F89A2}">
                <ask:lineSketchStyleProps xmlns:ask="http://schemas.microsoft.com/office/drawing/2018/sketchyshapes" sd="1219033472">
                  <a:custGeom>
                    <a:avLst/>
                    <a:gdLst>
                      <a:gd name="connsiteX0" fmla="*/ 0 w 10894142"/>
                      <a:gd name="connsiteY0" fmla="*/ 0 h 1765841"/>
                      <a:gd name="connsiteX1" fmla="*/ 10894142 w 10894142"/>
                      <a:gd name="connsiteY1" fmla="*/ 0 h 1765841"/>
                      <a:gd name="connsiteX2" fmla="*/ 10894142 w 10894142"/>
                      <a:gd name="connsiteY2" fmla="*/ 1765841 h 1765841"/>
                      <a:gd name="connsiteX3" fmla="*/ 0 w 10894142"/>
                      <a:gd name="connsiteY3" fmla="*/ 1765841 h 1765841"/>
                      <a:gd name="connsiteX4" fmla="*/ 0 w 10894142"/>
                      <a:gd name="connsiteY4" fmla="*/ 0 h 176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142" h="1765841" fill="none" extrusionOk="0">
                        <a:moveTo>
                          <a:pt x="0" y="0"/>
                        </a:moveTo>
                        <a:cubicBezTo>
                          <a:pt x="1850465" y="-49533"/>
                          <a:pt x="8824889" y="-14809"/>
                          <a:pt x="10894142" y="0"/>
                        </a:cubicBezTo>
                        <a:cubicBezTo>
                          <a:pt x="10749755" y="663354"/>
                          <a:pt x="11023263" y="933566"/>
                          <a:pt x="10894142" y="1765841"/>
                        </a:cubicBezTo>
                        <a:cubicBezTo>
                          <a:pt x="7906729" y="1717610"/>
                          <a:pt x="4992186" y="1850296"/>
                          <a:pt x="0" y="1765841"/>
                        </a:cubicBezTo>
                        <a:cubicBezTo>
                          <a:pt x="-21893" y="1154115"/>
                          <a:pt x="48123" y="299716"/>
                          <a:pt x="0" y="0"/>
                        </a:cubicBezTo>
                        <a:close/>
                      </a:path>
                      <a:path w="10894142" h="1765841" stroke="0" extrusionOk="0">
                        <a:moveTo>
                          <a:pt x="0" y="0"/>
                        </a:moveTo>
                        <a:cubicBezTo>
                          <a:pt x="2592044" y="118645"/>
                          <a:pt x="7070264" y="116012"/>
                          <a:pt x="10894142" y="0"/>
                        </a:cubicBezTo>
                        <a:cubicBezTo>
                          <a:pt x="11014797" y="626406"/>
                          <a:pt x="10785335" y="1331704"/>
                          <a:pt x="10894142" y="1765841"/>
                        </a:cubicBezTo>
                        <a:cubicBezTo>
                          <a:pt x="6636012" y="1900441"/>
                          <a:pt x="5102076" y="1608645"/>
                          <a:pt x="0" y="1765841"/>
                        </a:cubicBezTo>
                        <a:cubicBezTo>
                          <a:pt x="41792" y="1183853"/>
                          <a:pt x="-37890" y="738307"/>
                          <a:pt x="0" y="0"/>
                        </a:cubicBezTo>
                        <a:close/>
                      </a:path>
                    </a:pathLst>
                  </a:custGeom>
                  <ask:type>
                    <ask:lineSketchNone/>
                  </ask:type>
                </ask:lineSketchStyleProps>
              </a:ext>
            </a:extLst>
          </a:ln>
          <a:effectLst>
            <a:softEdge rad="87778"/>
          </a:effectLst>
        </p:spPr>
        <p:txBody>
          <a:bodyPr vert="horz" lIns="91440" tIns="45720" rIns="91440" bIns="45720" rtlCol="0" anchor="ctr" anchorCtr="1">
            <a:normAutofit/>
          </a:bodyPr>
          <a:lstStyle/>
          <a:p>
            <a:pPr algn="ctr">
              <a:lnSpc>
                <a:spcPct val="120000"/>
              </a:lnSpc>
              <a:spcBef>
                <a:spcPts val="600"/>
              </a:spcBef>
              <a:buFont typeface="Arial" panose="020B0604020202020204" pitchFamily="34" charset="0"/>
            </a:pPr>
            <a:r>
              <a:rPr lang="de-DE" sz="4400">
                <a:solidFill>
                  <a:srgbClr val="00006F"/>
                </a:solidFill>
                <a:ea typeface="+mn-ea"/>
                <a:cs typeface="+mn-cs"/>
              </a:rPr>
              <a:t>      - Atmosphäre</a:t>
            </a:r>
            <a:endParaRPr sz="4400">
              <a:solidFill>
                <a:srgbClr val="00006F"/>
              </a:solidFill>
              <a:ea typeface="+mn-ea"/>
              <a:cs typeface="+mn-cs"/>
            </a:endParaRPr>
          </a:p>
        </p:txBody>
      </p:sp>
      <p:graphicFrame>
        <p:nvGraphicFramePr>
          <p:cNvPr id="140" name="Google Shape;140;g324eb6e1335_0_1593"/>
          <p:cNvGraphicFramePr/>
          <p:nvPr>
            <p:extLst>
              <p:ext uri="{D42A27DB-BD31-4B8C-83A1-F6EECF244321}">
                <p14:modId xmlns:p14="http://schemas.microsoft.com/office/powerpoint/2010/main" val="4059369893"/>
              </p:ext>
            </p:extLst>
          </p:nvPr>
        </p:nvGraphicFramePr>
        <p:xfrm>
          <a:off x="8654948" y="1390501"/>
          <a:ext cx="3373200" cy="5365950"/>
        </p:xfrm>
        <a:graphic>
          <a:graphicData uri="http://schemas.openxmlformats.org/drawingml/2006/table">
            <a:tbl>
              <a:tblPr>
                <a:noFill/>
              </a:tblPr>
              <a:tblGrid>
                <a:gridCol w="1275350">
                  <a:extLst>
                    <a:ext uri="{9D8B030D-6E8A-4147-A177-3AD203B41FA5}">
                      <a16:colId xmlns:a16="http://schemas.microsoft.com/office/drawing/2014/main" val="20000"/>
                    </a:ext>
                  </a:extLst>
                </a:gridCol>
                <a:gridCol w="2097850">
                  <a:extLst>
                    <a:ext uri="{9D8B030D-6E8A-4147-A177-3AD203B41FA5}">
                      <a16:colId xmlns:a16="http://schemas.microsoft.com/office/drawing/2014/main" val="20001"/>
                    </a:ext>
                  </a:extLst>
                </a:gridCol>
              </a:tblGrid>
              <a:tr h="1595075">
                <a:tc>
                  <a:txBody>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Lato" panose="020F0502020204030203" pitchFamily="34" charset="0"/>
                        </a:rPr>
                        <a:t>Jahr</a:t>
                      </a:r>
                      <a:endParaRPr sz="2800" b="1" i="0" u="none" strike="noStrike" cap="none">
                        <a:solidFill>
                          <a:schemeClr val="lt1"/>
                        </a:solidFill>
                        <a:latin typeface="Quattrocento Sans"/>
                        <a:ea typeface="Quattrocento Sans"/>
                        <a:cs typeface="Quattrocento Sans"/>
                        <a:sym typeface="Quattrocento Sans"/>
                      </a:endParaRPr>
                    </a:p>
                  </a:txBody>
                  <a:tcPr marL="7625" marR="7625" marT="7625" marB="0" anchor="ctr">
                    <a:solidFill>
                      <a:srgbClr val="7F7F7F"/>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Lato" panose="020F0502020204030203" pitchFamily="34" charset="0"/>
                        </a:rPr>
                        <a:t>CO</a:t>
                      </a:r>
                      <a:r>
                        <a:rPr lang="de-DE" sz="2800" b="0" i="0" u="none" strike="noStrike" cap="none" baseline="-25000">
                          <a:solidFill>
                            <a:schemeClr val="lt1"/>
                          </a:solidFill>
                          <a:latin typeface="Lato" panose="020F0502020204030203" pitchFamily="34" charset="0"/>
                        </a:rPr>
                        <a:t>2</a:t>
                      </a:r>
                      <a:endParaRPr sz="1400" b="0" i="0" u="none" strike="noStrike" cap="none">
                        <a:latin typeface="Lato" panose="020F0502020204030203" pitchFamily="34" charset="0"/>
                      </a:endParaRPr>
                    </a:p>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Lato" panose="020F0502020204030203" pitchFamily="34" charset="0"/>
                        </a:rPr>
                        <a:t>Atmosphäre</a:t>
                      </a:r>
                      <a:br>
                        <a:rPr lang="de-DE" sz="2800" b="1">
                          <a:solidFill>
                            <a:schemeClr val="lt1"/>
                          </a:solidFill>
                        </a:rPr>
                      </a:br>
                      <a:r>
                        <a:rPr lang="de-DE" sz="2800" b="1" u="none" strike="noStrike" cap="none">
                          <a:solidFill>
                            <a:schemeClr val="lt1"/>
                          </a:solidFill>
                        </a:rPr>
                        <a:t>in ppm</a:t>
                      </a:r>
                      <a:endParaRPr sz="2800" b="1" i="0" u="none" strike="noStrike" cap="none">
                        <a:solidFill>
                          <a:schemeClr val="lt1"/>
                        </a:solidFill>
                        <a:latin typeface="Quattrocento Sans"/>
                        <a:ea typeface="Quattrocento Sans"/>
                        <a:cs typeface="Quattrocento Sans"/>
                        <a:sym typeface="Quattrocento Sans"/>
                      </a:endParaRPr>
                    </a:p>
                  </a:txBody>
                  <a:tcPr marL="0" marR="0" marT="7625" marB="0" anchor="ctr">
                    <a:solidFill>
                      <a:srgbClr val="7F7F7F"/>
                    </a:solidFill>
                  </a:tcPr>
                </a:tc>
                <a:extLst>
                  <a:ext uri="{0D108BD9-81ED-4DB2-BD59-A6C34878D82A}">
                    <a16:rowId xmlns:a16="http://schemas.microsoft.com/office/drawing/2014/main" val="10000"/>
                  </a:ext>
                </a:extLst>
              </a:tr>
              <a:tr h="754175">
                <a:tc>
                  <a:txBody>
                    <a:bodyPr/>
                    <a:lstStyle/>
                    <a:p>
                      <a:pPr marL="0" marR="0" lvl="0" indent="0" algn="ctr" rtl="0">
                        <a:lnSpc>
                          <a:spcPct val="100000"/>
                        </a:lnSpc>
                        <a:spcBef>
                          <a:spcPts val="0"/>
                        </a:spcBef>
                        <a:spcAft>
                          <a:spcPts val="0"/>
                        </a:spcAft>
                        <a:buClr>
                          <a:srgbClr val="000000"/>
                        </a:buClr>
                        <a:buSzPts val="2800"/>
                        <a:buFont typeface="Arial"/>
                        <a:buNone/>
                      </a:pPr>
                      <a:r>
                        <a:rPr lang="de-AT" sz="2800" b="0" i="0" u="none" strike="noStrike" kern="1200" cap="none" dirty="0">
                          <a:solidFill>
                            <a:schemeClr val="dk1"/>
                          </a:solidFill>
                          <a:latin typeface="Lato" panose="020F0502020204030203" pitchFamily="34" charset="0"/>
                          <a:ea typeface="+mn-ea"/>
                          <a:cs typeface="+mn-cs"/>
                          <a:sym typeface="Quattrocento Sans"/>
                        </a:rPr>
                        <a:t>1973</a:t>
                      </a:r>
                      <a:endParaRPr sz="2800" b="0" i="0" u="none" strike="noStrike" kern="1200" cap="none" dirty="0">
                        <a:solidFill>
                          <a:schemeClr val="dk1"/>
                        </a:solidFill>
                        <a:latin typeface="Lato" panose="020F0502020204030203" pitchFamily="34" charset="0"/>
                        <a:ea typeface="+mn-ea"/>
                        <a:cs typeface="+mn-cs"/>
                        <a:sym typeface="Quattrocento Sans"/>
                      </a:endParaRPr>
                    </a:p>
                  </a:txBody>
                  <a:tcPr marL="7625" marR="7625" marT="7625" marB="0" anchor="ctr">
                    <a:solidFill>
                      <a:srgbClr val="BFBFBF"/>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de-DE" sz="2800" b="0" i="0" dirty="0">
                          <a:latin typeface="Lato" panose="020F0502020204030203" pitchFamily="34" charset="0"/>
                        </a:rPr>
                        <a:t>330</a:t>
                      </a:r>
                      <a:endParaRPr sz="2800" b="1" i="0" u="none" strike="noStrike" cap="none" dirty="0">
                        <a:solidFill>
                          <a:schemeClr val="dk1"/>
                        </a:solidFill>
                        <a:latin typeface="Quattrocento Sans"/>
                        <a:ea typeface="Quattrocento Sans"/>
                        <a:cs typeface="Quattrocento Sans"/>
                        <a:sym typeface="Quattrocento Sans"/>
                      </a:endParaRPr>
                    </a:p>
                  </a:txBody>
                  <a:tcPr marL="0" marR="0" marT="7625" marB="0" anchor="ctr"/>
                </a:tc>
                <a:extLst>
                  <a:ext uri="{0D108BD9-81ED-4DB2-BD59-A6C34878D82A}">
                    <a16:rowId xmlns:a16="http://schemas.microsoft.com/office/drawing/2014/main" val="3972670798"/>
                  </a:ext>
                </a:extLst>
              </a:tr>
              <a:tr h="754175">
                <a:tc>
                  <a:txBody>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dirty="0">
                          <a:solidFill>
                            <a:schemeClr val="dk1"/>
                          </a:solidFill>
                          <a:latin typeface="Lato" panose="020F0502020204030203" pitchFamily="34" charset="0"/>
                        </a:rPr>
                        <a:t>2021</a:t>
                      </a:r>
                      <a:endParaRPr sz="2800" b="1" i="0" u="none" strike="noStrike" cap="none" dirty="0">
                        <a:solidFill>
                          <a:schemeClr val="dk1"/>
                        </a:solidFill>
                        <a:latin typeface="Quattrocento Sans"/>
                        <a:ea typeface="Quattrocento Sans"/>
                        <a:cs typeface="Quattrocento Sans"/>
                        <a:sym typeface="Quattrocento Sans"/>
                      </a:endParaRPr>
                    </a:p>
                  </a:txBody>
                  <a:tcPr marL="7625" marR="7625" marT="7625" marB="0" anchor="ctr">
                    <a:solidFill>
                      <a:srgbClr val="BFBFBF"/>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dirty="0">
                          <a:solidFill>
                            <a:schemeClr val="dk1"/>
                          </a:solidFill>
                          <a:latin typeface="Lato" panose="020F0502020204030203" pitchFamily="34" charset="0"/>
                        </a:rPr>
                        <a:t>415</a:t>
                      </a:r>
                      <a:endParaRPr sz="2800" b="1" i="0" u="none" strike="noStrike" cap="none" dirty="0">
                        <a:solidFill>
                          <a:schemeClr val="dk1"/>
                        </a:solidFill>
                        <a:latin typeface="Quattrocento Sans"/>
                        <a:ea typeface="Quattrocento Sans"/>
                        <a:cs typeface="Quattrocento Sans"/>
                        <a:sym typeface="Quattrocento Sans"/>
                      </a:endParaRPr>
                    </a:p>
                  </a:txBody>
                  <a:tcPr marL="0" marR="0" marT="7625" marB="0" anchor="ctr"/>
                </a:tc>
                <a:extLst>
                  <a:ext uri="{0D108BD9-81ED-4DB2-BD59-A6C34878D82A}">
                    <a16:rowId xmlns:a16="http://schemas.microsoft.com/office/drawing/2014/main" val="1972765969"/>
                  </a:ext>
                </a:extLst>
              </a:tr>
              <a:tr h="754175">
                <a:tc>
                  <a:txBody>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dirty="0">
                          <a:solidFill>
                            <a:schemeClr val="dk1"/>
                          </a:solidFill>
                          <a:latin typeface="Lato" panose="020F0502020204030203" pitchFamily="34" charset="0"/>
                        </a:rPr>
                        <a:t>2022</a:t>
                      </a:r>
                      <a:endParaRPr sz="2800" b="1" i="0" u="none" strike="noStrike" cap="none" dirty="0">
                        <a:solidFill>
                          <a:schemeClr val="dk1"/>
                        </a:solidFill>
                        <a:latin typeface="Quattrocento Sans"/>
                        <a:ea typeface="Quattrocento Sans"/>
                        <a:cs typeface="Quattrocento Sans"/>
                        <a:sym typeface="Quattrocento Sans"/>
                      </a:endParaRPr>
                    </a:p>
                  </a:txBody>
                  <a:tcPr marL="7625" marR="7625" marT="7625" marB="0" anchor="ctr">
                    <a:solidFill>
                      <a:srgbClr val="BFBFBF"/>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dirty="0">
                          <a:solidFill>
                            <a:schemeClr val="dk1"/>
                          </a:solidFill>
                          <a:latin typeface="Lato" panose="020F0502020204030203" pitchFamily="34" charset="0"/>
                        </a:rPr>
                        <a:t>417</a:t>
                      </a:r>
                      <a:endParaRPr sz="2800" b="1" i="0" u="none" strike="noStrike" cap="none" dirty="0">
                        <a:solidFill>
                          <a:schemeClr val="dk1"/>
                        </a:solidFill>
                        <a:latin typeface="Quattrocento Sans"/>
                        <a:ea typeface="Quattrocento Sans"/>
                        <a:cs typeface="Quattrocento Sans"/>
                        <a:sym typeface="Quattrocento Sans"/>
                      </a:endParaRPr>
                    </a:p>
                  </a:txBody>
                  <a:tcPr marL="0" marR="0" marT="7625" marB="0" anchor="ctr"/>
                </a:tc>
                <a:extLst>
                  <a:ext uri="{0D108BD9-81ED-4DB2-BD59-A6C34878D82A}">
                    <a16:rowId xmlns:a16="http://schemas.microsoft.com/office/drawing/2014/main" val="712001056"/>
                  </a:ext>
                </a:extLst>
              </a:tr>
              <a:tr h="754175">
                <a:tc>
                  <a:txBody>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dirty="0">
                          <a:solidFill>
                            <a:schemeClr val="dk1"/>
                          </a:solidFill>
                          <a:latin typeface="Lato" panose="020F0502020204030203" pitchFamily="34" charset="0"/>
                        </a:rPr>
                        <a:t>2023</a:t>
                      </a:r>
                      <a:endParaRPr sz="2800" b="1" i="0" u="none" strike="noStrike" cap="none" dirty="0">
                        <a:solidFill>
                          <a:schemeClr val="dk1"/>
                        </a:solidFill>
                        <a:latin typeface="Quattrocento Sans"/>
                        <a:ea typeface="Quattrocento Sans"/>
                        <a:cs typeface="Quattrocento Sans"/>
                        <a:sym typeface="Quattrocento Sans"/>
                      </a:endParaRPr>
                    </a:p>
                  </a:txBody>
                  <a:tcPr marL="7625" marR="7625" marT="7625" marB="0" anchor="ctr">
                    <a:solidFill>
                      <a:srgbClr val="BFBFBF"/>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dirty="0">
                          <a:solidFill>
                            <a:schemeClr val="dk1"/>
                          </a:solidFill>
                          <a:latin typeface="Lato" panose="020F0502020204030203" pitchFamily="34" charset="0"/>
                        </a:rPr>
                        <a:t>420</a:t>
                      </a:r>
                      <a:endParaRPr sz="2800" b="1" i="0" u="none" strike="noStrike" cap="none" dirty="0">
                        <a:solidFill>
                          <a:schemeClr val="dk1"/>
                        </a:solidFill>
                        <a:latin typeface="Quattrocento Sans"/>
                        <a:ea typeface="Quattrocento Sans"/>
                        <a:cs typeface="Quattrocento Sans"/>
                        <a:sym typeface="Quattrocento Sans"/>
                      </a:endParaRPr>
                    </a:p>
                  </a:txBody>
                  <a:tcPr marL="0" marR="0" marT="7625" marB="0" anchor="ctr"/>
                </a:tc>
                <a:extLst>
                  <a:ext uri="{0D108BD9-81ED-4DB2-BD59-A6C34878D82A}">
                    <a16:rowId xmlns:a16="http://schemas.microsoft.com/office/drawing/2014/main" val="2970683930"/>
                  </a:ext>
                </a:extLst>
              </a:tr>
              <a:tr h="754175">
                <a:tc>
                  <a:txBody>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dirty="0">
                          <a:solidFill>
                            <a:schemeClr val="dk1"/>
                          </a:solidFill>
                          <a:latin typeface="Lato" panose="020F0502020204030203" pitchFamily="34" charset="0"/>
                        </a:rPr>
                        <a:t>2024</a:t>
                      </a:r>
                      <a:endParaRPr sz="2800" b="1" i="0" u="none" strike="noStrike" cap="none" dirty="0">
                        <a:solidFill>
                          <a:schemeClr val="dk1"/>
                        </a:solidFill>
                        <a:latin typeface="Quattrocento Sans"/>
                        <a:ea typeface="Quattrocento Sans"/>
                        <a:cs typeface="Quattrocento Sans"/>
                        <a:sym typeface="Quattrocento Sans"/>
                      </a:endParaRPr>
                    </a:p>
                  </a:txBody>
                  <a:tcPr marL="7625" marR="7625" marT="7625" marB="0" anchor="ctr">
                    <a:solidFill>
                      <a:srgbClr val="BFBFBF"/>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dirty="0">
                          <a:solidFill>
                            <a:schemeClr val="dk1"/>
                          </a:solidFill>
                          <a:latin typeface="Lato" panose="020F0502020204030203" pitchFamily="34" charset="0"/>
                        </a:rPr>
                        <a:t>422</a:t>
                      </a:r>
                      <a:endParaRPr sz="2800" b="1" i="0" u="none" strike="noStrike" cap="none" dirty="0">
                        <a:solidFill>
                          <a:schemeClr val="dk1"/>
                        </a:solidFill>
                        <a:latin typeface="Quattrocento Sans"/>
                        <a:ea typeface="Quattrocento Sans"/>
                        <a:cs typeface="Quattrocento Sans"/>
                        <a:sym typeface="Quattrocento Sans"/>
                      </a:endParaRPr>
                    </a:p>
                  </a:txBody>
                  <a:tcPr marL="0" marR="0" marT="7625" marB="0" anchor="ctr"/>
                </a:tc>
                <a:extLst>
                  <a:ext uri="{0D108BD9-81ED-4DB2-BD59-A6C34878D82A}">
                    <a16:rowId xmlns:a16="http://schemas.microsoft.com/office/drawing/2014/main" val="3101667431"/>
                  </a:ext>
                </a:extLst>
              </a:tr>
            </a:tbl>
          </a:graphicData>
        </a:graphic>
      </p:graphicFrame>
      <p:pic>
        <p:nvPicPr>
          <p:cNvPr id="2" name="Grafik 1">
            <a:extLst>
              <a:ext uri="{FF2B5EF4-FFF2-40B4-BE49-F238E27FC236}">
                <a16:creationId xmlns:a16="http://schemas.microsoft.com/office/drawing/2014/main" id="{2A34789C-9ACB-5EE9-E407-376C7FE1BA98}"/>
              </a:ext>
            </a:extLst>
          </p:cNvPr>
          <p:cNvPicPr>
            <a:picLocks noChangeAspect="1"/>
          </p:cNvPicPr>
          <p:nvPr/>
        </p:nvPicPr>
        <p:blipFill>
          <a:blip r:embed="rId4">
            <a:extLst>
              <a:ext uri="{BEBA8EAE-BF5A-486C-A8C5-ECC9F3942E4B}">
                <a14:imgProps xmlns:a14="http://schemas.microsoft.com/office/drawing/2010/main">
                  <a14:imgLayer r:embed="rId5">
                    <a14:imgEffect>
                      <a14:saturation sat="255000"/>
                    </a14:imgEffect>
                    <a14:imgEffect>
                      <a14:brightnessContrast bright="-20000"/>
                    </a14:imgEffect>
                  </a14:imgLayer>
                </a14:imgProps>
              </a:ext>
            </a:extLst>
          </a:blip>
          <a:srcRect l="12295" t="55980" r="61130" b="32063"/>
          <a:stretch>
            <a:fillRect/>
          </a:stretch>
        </p:blipFill>
        <p:spPr>
          <a:xfrm>
            <a:off x="3401832" y="321984"/>
            <a:ext cx="1632531" cy="91779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EF6AA2-A971-200F-33F8-A73F3828C94D}"/>
              </a:ext>
            </a:extLst>
          </p:cNvPr>
          <p:cNvSpPr>
            <a:spLocks noGrp="1"/>
          </p:cNvSpPr>
          <p:nvPr>
            <p:ph type="title"/>
          </p:nvPr>
        </p:nvSpPr>
        <p:spPr/>
        <p:txBody>
          <a:bodyPr/>
          <a:lstStyle/>
          <a:p>
            <a:endParaRPr lang="de-DE"/>
          </a:p>
        </p:txBody>
      </p:sp>
      <p:pic>
        <p:nvPicPr>
          <p:cNvPr id="4" name="coche-desktop-1">
            <a:hlinkClick r:id="" action="ppaction://media"/>
            <a:extLst>
              <a:ext uri="{FF2B5EF4-FFF2-40B4-BE49-F238E27FC236}">
                <a16:creationId xmlns:a16="http://schemas.microsoft.com/office/drawing/2014/main" id="{FB32EB93-8542-D2BE-E17C-D855B2EDC763}"/>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b="13228"/>
          <a:stretch/>
        </p:blipFill>
        <p:spPr>
          <a:xfrm>
            <a:off x="0" y="106946"/>
            <a:ext cx="12192000" cy="7559428"/>
          </a:xfrm>
        </p:spPr>
      </p:pic>
      <p:sp>
        <p:nvSpPr>
          <p:cNvPr id="6" name="Titel 1">
            <a:extLst>
              <a:ext uri="{FF2B5EF4-FFF2-40B4-BE49-F238E27FC236}">
                <a16:creationId xmlns:a16="http://schemas.microsoft.com/office/drawing/2014/main" id="{10986672-42C6-B54A-D94E-DE25AF227A28}"/>
              </a:ext>
            </a:extLst>
          </p:cNvPr>
          <p:cNvSpPr txBox="1">
            <a:spLocks/>
          </p:cNvSpPr>
          <p:nvPr/>
        </p:nvSpPr>
        <p:spPr>
          <a:xfrm>
            <a:off x="4244742" y="106946"/>
            <a:ext cx="75178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500" b="1" i="0" kern="1200" baseline="0">
                <a:ln>
                  <a:solidFill>
                    <a:srgbClr val="5197BE"/>
                  </a:solidFill>
                </a:ln>
                <a:solidFill>
                  <a:schemeClr val="bg1"/>
                </a:solidFill>
                <a:effectLst/>
                <a:latin typeface="Lato" panose="020F0502020204030203" pitchFamily="34" charset="0"/>
                <a:ea typeface="+mj-ea"/>
                <a:cs typeface="+mj-cs"/>
              </a:defRPr>
            </a:lvl1pPr>
          </a:lstStyle>
          <a:p>
            <a:r>
              <a:rPr lang="de-DE" b="0"/>
              <a:t>Indikator für Raumluftgüte</a:t>
            </a:r>
          </a:p>
        </p:txBody>
      </p:sp>
      <p:sp>
        <p:nvSpPr>
          <p:cNvPr id="8" name="Textfeld 7">
            <a:extLst>
              <a:ext uri="{FF2B5EF4-FFF2-40B4-BE49-F238E27FC236}">
                <a16:creationId xmlns:a16="http://schemas.microsoft.com/office/drawing/2014/main" id="{C914E5AA-6C22-82BB-E4DB-864452851300}"/>
              </a:ext>
            </a:extLst>
          </p:cNvPr>
          <p:cNvSpPr txBox="1"/>
          <p:nvPr/>
        </p:nvSpPr>
        <p:spPr>
          <a:xfrm>
            <a:off x="2026626" y="4284004"/>
            <a:ext cx="9608326" cy="2652136"/>
          </a:xfrm>
          <a:prstGeom prst="rect">
            <a:avLst/>
          </a:prstGeom>
          <a:noFill/>
        </p:spPr>
        <p:txBody>
          <a:bodyPr wrap="square">
            <a:spAutoFit/>
          </a:bodyPr>
          <a:lstStyle/>
          <a:p>
            <a:pPr marL="673100" indent="-673100">
              <a:lnSpc>
                <a:spcPct val="130000"/>
              </a:lnSpc>
              <a:buFont typeface=".Apple Color Emoji UI"/>
              <a:buChar char="☁️"/>
            </a:pPr>
            <a: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t>Luft - Outdoor: 0,042% CO</a:t>
            </a:r>
            <a:r>
              <a:rPr lang="de-DE" sz="2800" baseline="-25000" dirty="0">
                <a:solidFill>
                  <a:schemeClr val="bg1"/>
                </a:solidFill>
                <a:latin typeface="Lato" panose="020F0502020204030203" pitchFamily="34" charset="0"/>
                <a:ea typeface="Lato" panose="020F0502020204030203" pitchFamily="34" charset="0"/>
                <a:cs typeface="Lato" panose="020F0502020204030203" pitchFamily="34" charset="0"/>
              </a:rPr>
              <a:t>2</a:t>
            </a:r>
            <a: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t> (= 420ppm)</a:t>
            </a:r>
          </a:p>
          <a:p>
            <a:pPr marL="673100" indent="-673100">
              <a:lnSpc>
                <a:spcPct val="130000"/>
              </a:lnSpc>
              <a:buFont typeface=".Apple Color Emoji UI"/>
              <a:buChar char="☁️"/>
            </a:pPr>
            <a: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t>Ausgeatmete Luft enthält 4% CO</a:t>
            </a:r>
            <a:r>
              <a:rPr lang="de-DE" sz="2800" baseline="-25000" dirty="0">
                <a:solidFill>
                  <a:schemeClr val="bg1"/>
                </a:solidFill>
                <a:latin typeface="Lato" panose="020F0502020204030203" pitchFamily="34" charset="0"/>
                <a:ea typeface="Lato" panose="020F0502020204030203" pitchFamily="34" charset="0"/>
                <a:cs typeface="Lato" panose="020F0502020204030203" pitchFamily="34" charset="0"/>
              </a:rPr>
              <a:t>2</a:t>
            </a:r>
            <a: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t>  (= 40.000ppm)</a:t>
            </a:r>
          </a:p>
          <a:p>
            <a:pPr marL="673100" indent="-673100">
              <a:lnSpc>
                <a:spcPct val="130000"/>
              </a:lnSpc>
              <a:buFont typeface=".Apple Color Emoji UI"/>
              <a:buChar char="☁️"/>
            </a:pPr>
            <a: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t>CO</a:t>
            </a:r>
            <a:r>
              <a:rPr lang="de-DE" sz="2800" baseline="-25000" dirty="0">
                <a:solidFill>
                  <a:schemeClr val="bg1"/>
                </a:solidFill>
                <a:latin typeface="Lato" panose="020F0502020204030203" pitchFamily="34" charset="0"/>
                <a:ea typeface="Lato" panose="020F0502020204030203" pitchFamily="34" charset="0"/>
                <a:cs typeface="Lato" panose="020F0502020204030203" pitchFamily="34" charset="0"/>
              </a:rPr>
              <a:t>2</a:t>
            </a:r>
            <a: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t>–Wert ist daher Indikator für Menge von veratmeter Luft in einem Raum  (Raumluftgüteindikator)</a:t>
            </a:r>
            <a:b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br>
            <a:endParaRPr lang="de-DE" sz="1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2" name="Textfeld 11">
            <a:extLst>
              <a:ext uri="{FF2B5EF4-FFF2-40B4-BE49-F238E27FC236}">
                <a16:creationId xmlns:a16="http://schemas.microsoft.com/office/drawing/2014/main" id="{607DB233-34A8-C9CC-0D18-FB6365C7A3FB}"/>
              </a:ext>
            </a:extLst>
          </p:cNvPr>
          <p:cNvSpPr txBox="1"/>
          <p:nvPr/>
        </p:nvSpPr>
        <p:spPr>
          <a:xfrm>
            <a:off x="2483826" y="6599986"/>
            <a:ext cx="8576896" cy="261610"/>
          </a:xfrm>
          <a:prstGeom prst="rect">
            <a:avLst/>
          </a:prstGeom>
          <a:noFill/>
        </p:spPr>
        <p:txBody>
          <a:bodyPr wrap="square">
            <a:spAutoFit/>
          </a:bodyPr>
          <a:lstStyle/>
          <a:p>
            <a:r>
              <a:rPr lang="de-DE" sz="1100">
                <a:solidFill>
                  <a:schemeClr val="bg1"/>
                </a:solidFill>
                <a:latin typeface="Lato" panose="020F0502020204030203" pitchFamily="34" charset="0"/>
              </a:rPr>
              <a:t>Quelle: https://</a:t>
            </a:r>
            <a:r>
              <a:rPr lang="de-DE" sz="1100" err="1">
                <a:solidFill>
                  <a:schemeClr val="bg1"/>
                </a:solidFill>
                <a:latin typeface="Lato" panose="020F0502020204030203" pitchFamily="34" charset="0"/>
              </a:rPr>
              <a:t>elpais.com</a:t>
            </a:r>
            <a:r>
              <a:rPr lang="de-DE" sz="1100">
                <a:solidFill>
                  <a:schemeClr val="bg1"/>
                </a:solidFill>
                <a:latin typeface="Lato" panose="020F0502020204030203" pitchFamily="34" charset="0"/>
              </a:rPr>
              <a:t>/</a:t>
            </a:r>
            <a:r>
              <a:rPr lang="de-DE" sz="1100" err="1">
                <a:solidFill>
                  <a:schemeClr val="bg1"/>
                </a:solidFill>
                <a:latin typeface="Lato" panose="020F0502020204030203" pitchFamily="34" charset="0"/>
              </a:rPr>
              <a:t>especiales</a:t>
            </a:r>
            <a:r>
              <a:rPr lang="de-DE" sz="1100">
                <a:solidFill>
                  <a:schemeClr val="bg1"/>
                </a:solidFill>
                <a:latin typeface="Lato" panose="020F0502020204030203" pitchFamily="34" charset="0"/>
              </a:rPr>
              <a:t>/coronavirus-covid-19/</a:t>
            </a:r>
            <a:r>
              <a:rPr lang="de-DE" sz="1100" err="1">
                <a:solidFill>
                  <a:schemeClr val="bg1"/>
                </a:solidFill>
                <a:latin typeface="Lato" panose="020F0502020204030203" pitchFamily="34" charset="0"/>
              </a:rPr>
              <a:t>how</a:t>
            </a:r>
            <a:r>
              <a:rPr lang="de-DE" sz="1100">
                <a:solidFill>
                  <a:schemeClr val="bg1"/>
                </a:solidFill>
                <a:latin typeface="Lato" panose="020F0502020204030203" pitchFamily="34" charset="0"/>
              </a:rPr>
              <a:t>-</a:t>
            </a:r>
            <a:r>
              <a:rPr lang="de-DE" sz="1100" err="1">
                <a:solidFill>
                  <a:schemeClr val="bg1"/>
                </a:solidFill>
                <a:latin typeface="Lato" panose="020F0502020204030203" pitchFamily="34" charset="0"/>
              </a:rPr>
              <a:t>to</a:t>
            </a:r>
            <a:r>
              <a:rPr lang="de-DE" sz="1100">
                <a:solidFill>
                  <a:schemeClr val="bg1"/>
                </a:solidFill>
                <a:latin typeface="Lato" panose="020F0502020204030203" pitchFamily="34" charset="0"/>
              </a:rPr>
              <a:t>-</a:t>
            </a:r>
            <a:r>
              <a:rPr lang="de-DE" sz="1100" err="1">
                <a:solidFill>
                  <a:schemeClr val="bg1"/>
                </a:solidFill>
                <a:latin typeface="Lato" panose="020F0502020204030203" pitchFamily="34" charset="0"/>
              </a:rPr>
              <a:t>avoid</a:t>
            </a:r>
            <a:r>
              <a:rPr lang="de-DE" sz="1100">
                <a:solidFill>
                  <a:schemeClr val="bg1"/>
                </a:solidFill>
                <a:latin typeface="Lato" panose="020F0502020204030203" pitchFamily="34" charset="0"/>
              </a:rPr>
              <a:t>-</a:t>
            </a:r>
            <a:r>
              <a:rPr lang="de-DE" sz="1100" err="1">
                <a:solidFill>
                  <a:schemeClr val="bg1"/>
                </a:solidFill>
                <a:latin typeface="Lato" panose="020F0502020204030203" pitchFamily="34" charset="0"/>
              </a:rPr>
              <a:t>the</a:t>
            </a:r>
            <a:r>
              <a:rPr lang="de-DE" sz="1100">
                <a:solidFill>
                  <a:schemeClr val="bg1"/>
                </a:solidFill>
                <a:latin typeface="Lato" panose="020F0502020204030203" pitchFamily="34" charset="0"/>
              </a:rPr>
              <a:t>-</a:t>
            </a:r>
            <a:r>
              <a:rPr lang="de-DE" sz="1100" err="1">
                <a:solidFill>
                  <a:schemeClr val="bg1"/>
                </a:solidFill>
                <a:latin typeface="Lato" panose="020F0502020204030203" pitchFamily="34" charset="0"/>
              </a:rPr>
              <a:t>infection</a:t>
            </a:r>
            <a:r>
              <a:rPr lang="de-DE" sz="1100">
                <a:solidFill>
                  <a:schemeClr val="bg1"/>
                </a:solidFill>
                <a:latin typeface="Lato" panose="020F0502020204030203" pitchFamily="34" charset="0"/>
              </a:rPr>
              <a:t>-in-indoor-</a:t>
            </a:r>
            <a:r>
              <a:rPr lang="de-DE" sz="1100" err="1">
                <a:solidFill>
                  <a:schemeClr val="bg1"/>
                </a:solidFill>
                <a:latin typeface="Lato" panose="020F0502020204030203" pitchFamily="34" charset="0"/>
              </a:rPr>
              <a:t>spaces</a:t>
            </a:r>
            <a:r>
              <a:rPr lang="de-DE" sz="1100">
                <a:solidFill>
                  <a:schemeClr val="bg1"/>
                </a:solidFill>
                <a:latin typeface="Lato" panose="020F0502020204030203" pitchFamily="34" charset="0"/>
              </a:rPr>
              <a:t>/</a:t>
            </a:r>
          </a:p>
        </p:txBody>
      </p:sp>
      <p:pic>
        <p:nvPicPr>
          <p:cNvPr id="3" name="Grafik 2">
            <a:extLst>
              <a:ext uri="{FF2B5EF4-FFF2-40B4-BE49-F238E27FC236}">
                <a16:creationId xmlns:a16="http://schemas.microsoft.com/office/drawing/2014/main" id="{4BCDDB18-E8EC-C498-6467-C3152F1255D5}"/>
              </a:ext>
            </a:extLst>
          </p:cNvPr>
          <p:cNvPicPr>
            <a:picLocks noChangeAspect="1"/>
          </p:cNvPicPr>
          <p:nvPr/>
        </p:nvPicPr>
        <p:blipFill rotWithShape="1">
          <a:blip r:embed="rId6" cstate="hqprint">
            <a:duotone>
              <a:schemeClr val="accent5">
                <a:shade val="45000"/>
                <a:satMod val="135000"/>
              </a:schemeClr>
              <a:prstClr val="white"/>
            </a:duotone>
            <a:extLst>
              <a:ext uri="{BEBA8EAE-BF5A-486C-A8C5-ECC9F3942E4B}">
                <a14:imgProps xmlns:a14="http://schemas.microsoft.com/office/drawing/2010/main">
                  <a14:imgLayer r:embed="rId7">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Effect>
                      <a14:artisticPhotocopy/>
                    </a14:imgEffect>
                    <a14:imgEffect>
                      <a14:colorTemperature colorTemp="11500"/>
                    </a14:imgEffect>
                    <a14:imgEffect>
                      <a14:saturation sat="245000"/>
                    </a14:imgEffect>
                    <a14:imgEffect>
                      <a14:brightnessContrast bright="6000" contrast="11000"/>
                    </a14:imgEffect>
                  </a14:imgLayer>
                </a14:imgProps>
              </a:ext>
              <a:ext uri="{28A0092B-C50C-407E-A947-70E740481C1C}">
                <a14:useLocalDpi xmlns:a14="http://schemas.microsoft.com/office/drawing/2010/main"/>
              </a:ext>
            </a:extLst>
          </a:blip>
          <a:srcRect/>
          <a:stretch/>
        </p:blipFill>
        <p:spPr>
          <a:xfrm>
            <a:off x="2971264" y="106946"/>
            <a:ext cx="1273478" cy="1096006"/>
          </a:xfrm>
          <a:prstGeom prst="rect">
            <a:avLst/>
          </a:prstGeom>
        </p:spPr>
      </p:pic>
    </p:spTree>
    <p:extLst>
      <p:ext uri="{BB962C8B-B14F-4D97-AF65-F5344CB8AC3E}">
        <p14:creationId xmlns:p14="http://schemas.microsoft.com/office/powerpoint/2010/main" val="422151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a:extLst>
              <a:ext uri="{FF2B5EF4-FFF2-40B4-BE49-F238E27FC236}">
                <a16:creationId xmlns:a16="http://schemas.microsoft.com/office/drawing/2014/main" id="{8BBFB3E1-1314-ACB1-8154-48D68AB8AD7F}"/>
              </a:ext>
            </a:extLst>
          </p:cNvPr>
          <p:cNvGrpSpPr/>
          <p:nvPr/>
        </p:nvGrpSpPr>
        <p:grpSpPr>
          <a:xfrm>
            <a:off x="13455" y="416291"/>
            <a:ext cx="12194312" cy="6441709"/>
            <a:chOff x="13454" y="24014"/>
            <a:chExt cx="12194312" cy="6441709"/>
          </a:xfrm>
        </p:grpSpPr>
        <p:pic>
          <p:nvPicPr>
            <p:cNvPr id="1026" name="Picture 2">
              <a:extLst>
                <a:ext uri="{FF2B5EF4-FFF2-40B4-BE49-F238E27FC236}">
                  <a16:creationId xmlns:a16="http://schemas.microsoft.com/office/drawing/2014/main" id="{86E89DAD-3901-D856-05B0-8280A160DA39}"/>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t="1490"/>
            <a:stretch/>
          </p:blipFill>
          <p:spPr bwMode="auto">
            <a:xfrm>
              <a:off x="13454" y="24014"/>
              <a:ext cx="12194312" cy="6441709"/>
            </a:xfrm>
            <a:prstGeom prst="rect">
              <a:avLst/>
            </a:prstGeom>
            <a:solidFill>
              <a:schemeClr val="bg2"/>
            </a:solidFill>
            <a:ln>
              <a:solidFill>
                <a:srgbClr val="5197BE"/>
              </a:solidFill>
            </a:ln>
          </p:spPr>
        </p:pic>
        <p:sp>
          <p:nvSpPr>
            <p:cNvPr id="3" name="Rechteck 2">
              <a:extLst>
                <a:ext uri="{FF2B5EF4-FFF2-40B4-BE49-F238E27FC236}">
                  <a16:creationId xmlns:a16="http://schemas.microsoft.com/office/drawing/2014/main" id="{050C3F4F-C830-74C6-5ACE-089C0EC2D7B1}"/>
                </a:ext>
              </a:extLst>
            </p:cNvPr>
            <p:cNvSpPr/>
            <p:nvPr/>
          </p:nvSpPr>
          <p:spPr>
            <a:xfrm>
              <a:off x="3222717" y="5404584"/>
              <a:ext cx="197388" cy="482700"/>
            </a:xfrm>
            <a:prstGeom prst="rect">
              <a:avLst/>
            </a:prstGeom>
            <a:solidFill>
              <a:srgbClr val="FF0A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Lato" panose="020F0502020204030203" pitchFamily="34" charset="0"/>
              </a:endParaRPr>
            </a:p>
          </p:txBody>
        </p:sp>
      </p:grpSp>
      <p:sp>
        <p:nvSpPr>
          <p:cNvPr id="7" name="Textfeld 6">
            <a:extLst>
              <a:ext uri="{FF2B5EF4-FFF2-40B4-BE49-F238E27FC236}">
                <a16:creationId xmlns:a16="http://schemas.microsoft.com/office/drawing/2014/main" id="{1FB3175B-1ABB-B235-409D-D5327018A049}"/>
              </a:ext>
            </a:extLst>
          </p:cNvPr>
          <p:cNvSpPr txBox="1"/>
          <p:nvPr/>
        </p:nvSpPr>
        <p:spPr>
          <a:xfrm>
            <a:off x="3335295" y="879984"/>
            <a:ext cx="6101254" cy="646331"/>
          </a:xfrm>
          <a:prstGeom prst="rect">
            <a:avLst/>
          </a:prstGeom>
          <a:solidFill>
            <a:schemeClr val="bg2"/>
          </a:solidFill>
          <a:ln>
            <a:solidFill>
              <a:srgbClr val="5197BE"/>
            </a:solidFill>
          </a:ln>
        </p:spPr>
        <p:txBody>
          <a:bodyPr wrap="square">
            <a:spAutoFit/>
          </a:bodyPr>
          <a:lstStyle/>
          <a:p>
            <a:r>
              <a:rPr lang="de-DE" sz="3600">
                <a:latin typeface="Lato" panose="020F0502020204030203" pitchFamily="34" charset="0"/>
              </a:rPr>
              <a:t>Außenluft</a:t>
            </a:r>
          </a:p>
        </p:txBody>
      </p:sp>
      <p:sp>
        <p:nvSpPr>
          <p:cNvPr id="9" name="Textfeld 8">
            <a:extLst>
              <a:ext uri="{FF2B5EF4-FFF2-40B4-BE49-F238E27FC236}">
                <a16:creationId xmlns:a16="http://schemas.microsoft.com/office/drawing/2014/main" id="{74164AB3-5311-6280-A458-55B8893258BC}"/>
              </a:ext>
            </a:extLst>
          </p:cNvPr>
          <p:cNvSpPr txBox="1"/>
          <p:nvPr/>
        </p:nvSpPr>
        <p:spPr>
          <a:xfrm>
            <a:off x="3335295" y="1851006"/>
            <a:ext cx="6101254" cy="646331"/>
          </a:xfrm>
          <a:prstGeom prst="rect">
            <a:avLst/>
          </a:prstGeom>
          <a:solidFill>
            <a:schemeClr val="bg2"/>
          </a:solidFill>
          <a:ln>
            <a:solidFill>
              <a:srgbClr val="5197BE"/>
            </a:solidFill>
          </a:ln>
        </p:spPr>
        <p:txBody>
          <a:bodyPr wrap="square">
            <a:spAutoFit/>
          </a:bodyPr>
          <a:lstStyle/>
          <a:p>
            <a:r>
              <a:rPr lang="de-DE" sz="3600" dirty="0">
                <a:latin typeface="Lato" panose="020F0502020204030203" pitchFamily="34" charset="0"/>
              </a:rPr>
              <a:t>Gesundes Raumklima</a:t>
            </a:r>
          </a:p>
        </p:txBody>
      </p:sp>
      <p:sp>
        <p:nvSpPr>
          <p:cNvPr id="11" name="Textfeld 10">
            <a:extLst>
              <a:ext uri="{FF2B5EF4-FFF2-40B4-BE49-F238E27FC236}">
                <a16:creationId xmlns:a16="http://schemas.microsoft.com/office/drawing/2014/main" id="{A4520143-B85A-2C2D-EF9C-A684BC70AAA2}"/>
              </a:ext>
            </a:extLst>
          </p:cNvPr>
          <p:cNvSpPr txBox="1"/>
          <p:nvPr/>
        </p:nvSpPr>
        <p:spPr>
          <a:xfrm>
            <a:off x="4037286" y="2835521"/>
            <a:ext cx="5492968" cy="646331"/>
          </a:xfrm>
          <a:prstGeom prst="rect">
            <a:avLst/>
          </a:prstGeom>
          <a:solidFill>
            <a:schemeClr val="bg2"/>
          </a:solidFill>
          <a:ln>
            <a:solidFill>
              <a:srgbClr val="5197BE"/>
            </a:solidFill>
          </a:ln>
        </p:spPr>
        <p:txBody>
          <a:bodyPr wrap="square">
            <a:spAutoFit/>
          </a:bodyPr>
          <a:lstStyle/>
          <a:p>
            <a:r>
              <a:rPr lang="de-DE" sz="3600" dirty="0">
                <a:latin typeface="Lato" panose="020F0502020204030203" pitchFamily="34" charset="0"/>
              </a:rPr>
              <a:t>ist Frischluft erforderlich</a:t>
            </a:r>
          </a:p>
        </p:txBody>
      </p:sp>
      <p:sp>
        <p:nvSpPr>
          <p:cNvPr id="13" name="Textfeld 12">
            <a:extLst>
              <a:ext uri="{FF2B5EF4-FFF2-40B4-BE49-F238E27FC236}">
                <a16:creationId xmlns:a16="http://schemas.microsoft.com/office/drawing/2014/main" id="{55E124DD-7459-1E33-7DD2-A6BBC5020210}"/>
              </a:ext>
            </a:extLst>
          </p:cNvPr>
          <p:cNvSpPr txBox="1"/>
          <p:nvPr/>
        </p:nvSpPr>
        <p:spPr>
          <a:xfrm>
            <a:off x="3335295" y="3793439"/>
            <a:ext cx="6101254" cy="646331"/>
          </a:xfrm>
          <a:prstGeom prst="rect">
            <a:avLst/>
          </a:prstGeom>
          <a:solidFill>
            <a:schemeClr val="bg2"/>
          </a:solidFill>
          <a:ln>
            <a:solidFill>
              <a:srgbClr val="5197BE"/>
            </a:solidFill>
          </a:ln>
        </p:spPr>
        <p:txBody>
          <a:bodyPr wrap="square">
            <a:spAutoFit/>
          </a:bodyPr>
          <a:lstStyle/>
          <a:p>
            <a:r>
              <a:rPr lang="de-DE" sz="3600">
                <a:latin typeface="Lato" panose="020F0502020204030203" pitchFamily="34" charset="0"/>
              </a:rPr>
              <a:t>Leistung beginnt zu sinken</a:t>
            </a:r>
          </a:p>
        </p:txBody>
      </p:sp>
      <p:sp>
        <p:nvSpPr>
          <p:cNvPr id="15" name="Textfeld 14">
            <a:extLst>
              <a:ext uri="{FF2B5EF4-FFF2-40B4-BE49-F238E27FC236}">
                <a16:creationId xmlns:a16="http://schemas.microsoft.com/office/drawing/2014/main" id="{9EB165C8-4D0F-F80D-F790-56F42C5B32D0}"/>
              </a:ext>
            </a:extLst>
          </p:cNvPr>
          <p:cNvSpPr txBox="1"/>
          <p:nvPr/>
        </p:nvSpPr>
        <p:spPr>
          <a:xfrm>
            <a:off x="3375486" y="4777873"/>
            <a:ext cx="6101254" cy="646331"/>
          </a:xfrm>
          <a:prstGeom prst="rect">
            <a:avLst/>
          </a:prstGeom>
          <a:solidFill>
            <a:schemeClr val="bg2"/>
          </a:solidFill>
          <a:ln>
            <a:solidFill>
              <a:srgbClr val="5197BE"/>
            </a:solidFill>
          </a:ln>
        </p:spPr>
        <p:txBody>
          <a:bodyPr wrap="square">
            <a:spAutoFit/>
          </a:bodyPr>
          <a:lstStyle/>
          <a:p>
            <a:r>
              <a:rPr lang="de-DE" sz="3600">
                <a:latin typeface="Lato" panose="020F0502020204030203" pitchFamily="34" charset="0"/>
              </a:rPr>
              <a:t>Leistung sinkt signifikant</a:t>
            </a:r>
          </a:p>
        </p:txBody>
      </p:sp>
      <p:sp>
        <p:nvSpPr>
          <p:cNvPr id="18" name="Wolke 17">
            <a:extLst>
              <a:ext uri="{FF2B5EF4-FFF2-40B4-BE49-F238E27FC236}">
                <a16:creationId xmlns:a16="http://schemas.microsoft.com/office/drawing/2014/main" id="{EC97B1C7-D41E-FCD7-6AC5-508AAF943B16}"/>
              </a:ext>
            </a:extLst>
          </p:cNvPr>
          <p:cNvSpPr/>
          <p:nvPr/>
        </p:nvSpPr>
        <p:spPr>
          <a:xfrm rot="408215">
            <a:off x="6820797" y="623110"/>
            <a:ext cx="5853016" cy="1775790"/>
          </a:xfrm>
          <a:custGeom>
            <a:avLst/>
            <a:gdLst>
              <a:gd name="connsiteX0" fmla="*/ 528397 w 5853016"/>
              <a:gd name="connsiteY0" fmla="*/ 590696 h 1775790"/>
              <a:gd name="connsiteX1" fmla="*/ 761840 w 5853016"/>
              <a:gd name="connsiteY1" fmla="*/ 283920 h 1775790"/>
              <a:gd name="connsiteX2" fmla="*/ 1897488 w 5853016"/>
              <a:gd name="connsiteY2" fmla="*/ 213834 h 1775790"/>
              <a:gd name="connsiteX3" fmla="*/ 3042484 w 5853016"/>
              <a:gd name="connsiteY3" fmla="*/ 141076 h 1775790"/>
              <a:gd name="connsiteX4" fmla="*/ 3488641 w 5853016"/>
              <a:gd name="connsiteY4" fmla="*/ 8221 h 1775790"/>
              <a:gd name="connsiteX5" fmla="*/ 4041968 w 5853016"/>
              <a:gd name="connsiteY5" fmla="*/ 101984 h 1775790"/>
              <a:gd name="connsiteX6" fmla="*/ 4804757 w 5853016"/>
              <a:gd name="connsiteY6" fmla="*/ 28363 h 1775790"/>
              <a:gd name="connsiteX7" fmla="*/ 5191570 w 5853016"/>
              <a:gd name="connsiteY7" fmla="*/ 229208 h 1775790"/>
              <a:gd name="connsiteX8" fmla="*/ 5687993 w 5853016"/>
              <a:gd name="connsiteY8" fmla="*/ 424134 h 1775790"/>
              <a:gd name="connsiteX9" fmla="*/ 5665773 w 5853016"/>
              <a:gd name="connsiteY9" fmla="*/ 635502 h 1775790"/>
              <a:gd name="connsiteX10" fmla="*/ 5828086 w 5853016"/>
              <a:gd name="connsiteY10" fmla="*/ 958679 h 1775790"/>
              <a:gd name="connsiteX11" fmla="*/ 5067736 w 5853016"/>
              <a:gd name="connsiteY11" fmla="*/ 1241573 h 1775790"/>
              <a:gd name="connsiteX12" fmla="*/ 4795544 w 5853016"/>
              <a:gd name="connsiteY12" fmla="*/ 1483976 h 1775790"/>
              <a:gd name="connsiteX13" fmla="*/ 3868816 w 5853016"/>
              <a:gd name="connsiteY13" fmla="*/ 1513326 h 1775790"/>
              <a:gd name="connsiteX14" fmla="*/ 3206558 w 5853016"/>
              <a:gd name="connsiteY14" fmla="*/ 1771926 h 1775790"/>
              <a:gd name="connsiteX15" fmla="*/ 2232817 w 5853016"/>
              <a:gd name="connsiteY15" fmla="*/ 1614078 h 1775790"/>
              <a:gd name="connsiteX16" fmla="*/ 786363 w 5853016"/>
              <a:gd name="connsiteY16" fmla="*/ 1458120 h 1775790"/>
              <a:gd name="connsiteX17" fmla="*/ 150389 w 5853016"/>
              <a:gd name="connsiteY17" fmla="*/ 1284570 h 1775790"/>
              <a:gd name="connsiteX18" fmla="*/ 286282 w 5853016"/>
              <a:gd name="connsiteY18" fmla="*/ 1050305 h 1775790"/>
              <a:gd name="connsiteX19" fmla="*/ -678 w 5853016"/>
              <a:gd name="connsiteY19" fmla="*/ 809957 h 1775790"/>
              <a:gd name="connsiteX20" fmla="*/ 523384 w 5853016"/>
              <a:gd name="connsiteY20" fmla="*/ 596328 h 1775790"/>
              <a:gd name="connsiteX21" fmla="*/ 528397 w 5853016"/>
              <a:gd name="connsiteY21" fmla="*/ 590696 h 1775790"/>
              <a:gd name="connsiteX0" fmla="*/ 635838 w 5853016"/>
              <a:gd name="connsiteY0" fmla="*/ 1076038 h 1775790"/>
              <a:gd name="connsiteX1" fmla="*/ 292650 w 5853016"/>
              <a:gd name="connsiteY1" fmla="*/ 1043276 h 1775790"/>
              <a:gd name="connsiteX2" fmla="*/ 938650 w 5853016"/>
              <a:gd name="connsiteY2" fmla="*/ 1434567 h 1775790"/>
              <a:gd name="connsiteX3" fmla="*/ 788531 w 5853016"/>
              <a:gd name="connsiteY3" fmla="*/ 1450228 h 1775790"/>
              <a:gd name="connsiteX4" fmla="*/ 2232546 w 5853016"/>
              <a:gd name="connsiteY4" fmla="*/ 1606843 h 1775790"/>
              <a:gd name="connsiteX5" fmla="*/ 2142041 w 5853016"/>
              <a:gd name="connsiteY5" fmla="*/ 1535318 h 1775790"/>
              <a:gd name="connsiteX6" fmla="*/ 3905668 w 5853016"/>
              <a:gd name="connsiteY6" fmla="*/ 1428483 h 1775790"/>
              <a:gd name="connsiteX7" fmla="*/ 3869493 w 5853016"/>
              <a:gd name="connsiteY7" fmla="*/ 1506955 h 1775790"/>
              <a:gd name="connsiteX8" fmla="*/ 4624018 w 5853016"/>
              <a:gd name="connsiteY8" fmla="*/ 943552 h 1775790"/>
              <a:gd name="connsiteX9" fmla="*/ 5064484 w 5853016"/>
              <a:gd name="connsiteY9" fmla="*/ 1236887 h 1775790"/>
              <a:gd name="connsiteX10" fmla="*/ 5663063 w 5853016"/>
              <a:gd name="connsiteY10" fmla="*/ 631145 h 1775790"/>
              <a:gd name="connsiteX11" fmla="*/ 5466879 w 5853016"/>
              <a:gd name="connsiteY11" fmla="*/ 741145 h 1775790"/>
              <a:gd name="connsiteX12" fmla="*/ 5192383 w 5853016"/>
              <a:gd name="connsiteY12" fmla="*/ 223042 h 1775790"/>
              <a:gd name="connsiteX13" fmla="*/ 5202680 w 5853016"/>
              <a:gd name="connsiteY13" fmla="*/ 275000 h 1775790"/>
              <a:gd name="connsiteX14" fmla="*/ 3939675 w 5853016"/>
              <a:gd name="connsiteY14" fmla="*/ 162451 h 1775790"/>
              <a:gd name="connsiteX15" fmla="*/ 4040206 w 5853016"/>
              <a:gd name="connsiteY15" fmla="*/ 96188 h 1775790"/>
              <a:gd name="connsiteX16" fmla="*/ 2999806 w 5853016"/>
              <a:gd name="connsiteY16" fmla="*/ 194021 h 1775790"/>
              <a:gd name="connsiteX17" fmla="*/ 3048445 w 5853016"/>
              <a:gd name="connsiteY17" fmla="*/ 136883 h 1775790"/>
              <a:gd name="connsiteX18" fmla="*/ 1896810 w 5853016"/>
              <a:gd name="connsiteY18" fmla="*/ 213423 h 1775790"/>
              <a:gd name="connsiteX19" fmla="*/ 2072943 w 5853016"/>
              <a:gd name="connsiteY19" fmla="*/ 268834 h 1775790"/>
              <a:gd name="connsiteX20" fmla="*/ 559152 w 5853016"/>
              <a:gd name="connsiteY20" fmla="*/ 649026 h 1775790"/>
              <a:gd name="connsiteX21" fmla="*/ 528397 w 5853016"/>
              <a:gd name="connsiteY21" fmla="*/ 590696 h 177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53016" h="1775790" fill="none" extrusionOk="0">
                <a:moveTo>
                  <a:pt x="528397" y="590696"/>
                </a:moveTo>
                <a:cubicBezTo>
                  <a:pt x="481357" y="499898"/>
                  <a:pt x="568210" y="354638"/>
                  <a:pt x="761840" y="283920"/>
                </a:cubicBezTo>
                <a:cubicBezTo>
                  <a:pt x="1118327" y="173502"/>
                  <a:pt x="1521620" y="30660"/>
                  <a:pt x="1897488" y="213834"/>
                </a:cubicBezTo>
                <a:cubicBezTo>
                  <a:pt x="2135997" y="44824"/>
                  <a:pt x="2626384" y="16636"/>
                  <a:pt x="3042484" y="141076"/>
                </a:cubicBezTo>
                <a:cubicBezTo>
                  <a:pt x="3121348" y="94070"/>
                  <a:pt x="3289284" y="-2027"/>
                  <a:pt x="3488641" y="8221"/>
                </a:cubicBezTo>
                <a:cubicBezTo>
                  <a:pt x="3707683" y="-9557"/>
                  <a:pt x="3925143" y="9131"/>
                  <a:pt x="4041968" y="101984"/>
                </a:cubicBezTo>
                <a:cubicBezTo>
                  <a:pt x="4217009" y="6298"/>
                  <a:pt x="4583086" y="-62327"/>
                  <a:pt x="4804757" y="28363"/>
                </a:cubicBezTo>
                <a:cubicBezTo>
                  <a:pt x="4987748" y="75341"/>
                  <a:pt x="5156121" y="149438"/>
                  <a:pt x="5191570" y="229208"/>
                </a:cubicBezTo>
                <a:cubicBezTo>
                  <a:pt x="5439218" y="252914"/>
                  <a:pt x="5606126" y="351202"/>
                  <a:pt x="5687993" y="424134"/>
                </a:cubicBezTo>
                <a:cubicBezTo>
                  <a:pt x="5745394" y="494005"/>
                  <a:pt x="5734152" y="564868"/>
                  <a:pt x="5665773" y="635502"/>
                </a:cubicBezTo>
                <a:cubicBezTo>
                  <a:pt x="5845656" y="727620"/>
                  <a:pt x="5915408" y="866103"/>
                  <a:pt x="5828086" y="958679"/>
                </a:cubicBezTo>
                <a:cubicBezTo>
                  <a:pt x="5754137" y="1124090"/>
                  <a:pt x="5464077" y="1286455"/>
                  <a:pt x="5067736" y="1241573"/>
                </a:cubicBezTo>
                <a:cubicBezTo>
                  <a:pt x="5081262" y="1349884"/>
                  <a:pt x="4948642" y="1399040"/>
                  <a:pt x="4795544" y="1483976"/>
                </a:cubicBezTo>
                <a:cubicBezTo>
                  <a:pt x="4484339" y="1627256"/>
                  <a:pt x="4166781" y="1589831"/>
                  <a:pt x="3868816" y="1513326"/>
                </a:cubicBezTo>
                <a:cubicBezTo>
                  <a:pt x="3792082" y="1623499"/>
                  <a:pt x="3513978" y="1725316"/>
                  <a:pt x="3206558" y="1771926"/>
                </a:cubicBezTo>
                <a:cubicBezTo>
                  <a:pt x="2790648" y="1829140"/>
                  <a:pt x="2446596" y="1759857"/>
                  <a:pt x="2232817" y="1614078"/>
                </a:cubicBezTo>
                <a:cubicBezTo>
                  <a:pt x="1710829" y="1716775"/>
                  <a:pt x="1137114" y="1604834"/>
                  <a:pt x="786363" y="1458120"/>
                </a:cubicBezTo>
                <a:cubicBezTo>
                  <a:pt x="515294" y="1490844"/>
                  <a:pt x="250469" y="1401936"/>
                  <a:pt x="150389" y="1284570"/>
                </a:cubicBezTo>
                <a:cubicBezTo>
                  <a:pt x="87035" y="1203885"/>
                  <a:pt x="143010" y="1092232"/>
                  <a:pt x="286282" y="1050305"/>
                </a:cubicBezTo>
                <a:cubicBezTo>
                  <a:pt x="85771" y="981841"/>
                  <a:pt x="-26645" y="900134"/>
                  <a:pt x="-678" y="809957"/>
                </a:cubicBezTo>
                <a:cubicBezTo>
                  <a:pt x="-18182" y="700657"/>
                  <a:pt x="259162" y="593695"/>
                  <a:pt x="523384" y="596328"/>
                </a:cubicBezTo>
                <a:cubicBezTo>
                  <a:pt x="525069" y="594391"/>
                  <a:pt x="527293" y="592546"/>
                  <a:pt x="528397" y="590696"/>
                </a:cubicBezTo>
                <a:close/>
              </a:path>
              <a:path w="5853016" h="1775790" fill="none" extrusionOk="0">
                <a:moveTo>
                  <a:pt x="635838" y="1076038"/>
                </a:moveTo>
                <a:cubicBezTo>
                  <a:pt x="523637" y="1065411"/>
                  <a:pt x="407222" y="1057111"/>
                  <a:pt x="292650" y="1043276"/>
                </a:cubicBezTo>
                <a:moveTo>
                  <a:pt x="938650" y="1434567"/>
                </a:moveTo>
                <a:cubicBezTo>
                  <a:pt x="891575" y="1441795"/>
                  <a:pt x="841369" y="1446617"/>
                  <a:pt x="788531" y="1450228"/>
                </a:cubicBezTo>
                <a:moveTo>
                  <a:pt x="2232546" y="1606843"/>
                </a:moveTo>
                <a:cubicBezTo>
                  <a:pt x="2197632" y="1591518"/>
                  <a:pt x="2169360" y="1557309"/>
                  <a:pt x="2142041" y="1535318"/>
                </a:cubicBezTo>
                <a:moveTo>
                  <a:pt x="3905668" y="1428483"/>
                </a:moveTo>
                <a:cubicBezTo>
                  <a:pt x="3906446" y="1455452"/>
                  <a:pt x="3887708" y="1475406"/>
                  <a:pt x="3869493" y="1506955"/>
                </a:cubicBezTo>
                <a:moveTo>
                  <a:pt x="4624018" y="943552"/>
                </a:moveTo>
                <a:cubicBezTo>
                  <a:pt x="4888748" y="998886"/>
                  <a:pt x="5073229" y="1119938"/>
                  <a:pt x="5064484" y="1236887"/>
                </a:cubicBezTo>
                <a:moveTo>
                  <a:pt x="5663063" y="631145"/>
                </a:moveTo>
                <a:cubicBezTo>
                  <a:pt x="5612854" y="688615"/>
                  <a:pt x="5564868" y="706688"/>
                  <a:pt x="5466879" y="741145"/>
                </a:cubicBezTo>
                <a:moveTo>
                  <a:pt x="5192383" y="223042"/>
                </a:moveTo>
                <a:cubicBezTo>
                  <a:pt x="5200623" y="238292"/>
                  <a:pt x="5207347" y="259332"/>
                  <a:pt x="5202680" y="275000"/>
                </a:cubicBezTo>
                <a:moveTo>
                  <a:pt x="3939675" y="162451"/>
                </a:moveTo>
                <a:cubicBezTo>
                  <a:pt x="3966839" y="136042"/>
                  <a:pt x="4004695" y="114273"/>
                  <a:pt x="4040206" y="96188"/>
                </a:cubicBezTo>
                <a:moveTo>
                  <a:pt x="2999806" y="194021"/>
                </a:moveTo>
                <a:cubicBezTo>
                  <a:pt x="3013300" y="174756"/>
                  <a:pt x="3026749" y="156501"/>
                  <a:pt x="3048445" y="136883"/>
                </a:cubicBezTo>
                <a:moveTo>
                  <a:pt x="1896810" y="213423"/>
                </a:moveTo>
                <a:cubicBezTo>
                  <a:pt x="1953000" y="225964"/>
                  <a:pt x="2024989" y="247160"/>
                  <a:pt x="2072943" y="268834"/>
                </a:cubicBezTo>
                <a:moveTo>
                  <a:pt x="559152" y="649026"/>
                </a:moveTo>
                <a:cubicBezTo>
                  <a:pt x="545087" y="625243"/>
                  <a:pt x="537749" y="608401"/>
                  <a:pt x="528397" y="590696"/>
                </a:cubicBezTo>
              </a:path>
              <a:path w="5853016" h="1775790" stroke="0" extrusionOk="0">
                <a:moveTo>
                  <a:pt x="528397" y="590696"/>
                </a:moveTo>
                <a:cubicBezTo>
                  <a:pt x="483716" y="474263"/>
                  <a:pt x="561901" y="372490"/>
                  <a:pt x="761840" y="283920"/>
                </a:cubicBezTo>
                <a:cubicBezTo>
                  <a:pt x="1130431" y="169376"/>
                  <a:pt x="1513441" y="124420"/>
                  <a:pt x="1897488" y="213834"/>
                </a:cubicBezTo>
                <a:cubicBezTo>
                  <a:pt x="2058925" y="101068"/>
                  <a:pt x="2692833" y="29888"/>
                  <a:pt x="3042484" y="141076"/>
                </a:cubicBezTo>
                <a:cubicBezTo>
                  <a:pt x="3121661" y="64984"/>
                  <a:pt x="3308807" y="25548"/>
                  <a:pt x="3488641" y="8221"/>
                </a:cubicBezTo>
                <a:cubicBezTo>
                  <a:pt x="3712459" y="-2779"/>
                  <a:pt x="3925724" y="3761"/>
                  <a:pt x="4041968" y="101984"/>
                </a:cubicBezTo>
                <a:cubicBezTo>
                  <a:pt x="4222774" y="9989"/>
                  <a:pt x="4512751" y="5740"/>
                  <a:pt x="4804757" y="28363"/>
                </a:cubicBezTo>
                <a:cubicBezTo>
                  <a:pt x="5005569" y="47780"/>
                  <a:pt x="5141896" y="154568"/>
                  <a:pt x="5191570" y="229208"/>
                </a:cubicBezTo>
                <a:cubicBezTo>
                  <a:pt x="5435814" y="261265"/>
                  <a:pt x="5618602" y="330325"/>
                  <a:pt x="5687993" y="424134"/>
                </a:cubicBezTo>
                <a:cubicBezTo>
                  <a:pt x="5735766" y="492165"/>
                  <a:pt x="5739157" y="571712"/>
                  <a:pt x="5665773" y="635502"/>
                </a:cubicBezTo>
                <a:cubicBezTo>
                  <a:pt x="5846560" y="742127"/>
                  <a:pt x="5898356" y="866933"/>
                  <a:pt x="5828086" y="958679"/>
                </a:cubicBezTo>
                <a:cubicBezTo>
                  <a:pt x="5755163" y="1135477"/>
                  <a:pt x="5480712" y="1273574"/>
                  <a:pt x="5067736" y="1241573"/>
                </a:cubicBezTo>
                <a:cubicBezTo>
                  <a:pt x="5083537" y="1319385"/>
                  <a:pt x="4969438" y="1410084"/>
                  <a:pt x="4795544" y="1483976"/>
                </a:cubicBezTo>
                <a:cubicBezTo>
                  <a:pt x="4476082" y="1586189"/>
                  <a:pt x="4137387" y="1572718"/>
                  <a:pt x="3868816" y="1513326"/>
                </a:cubicBezTo>
                <a:cubicBezTo>
                  <a:pt x="3743702" y="1639915"/>
                  <a:pt x="3499763" y="1694186"/>
                  <a:pt x="3206558" y="1771926"/>
                </a:cubicBezTo>
                <a:cubicBezTo>
                  <a:pt x="2834755" y="1801929"/>
                  <a:pt x="2405615" y="1769291"/>
                  <a:pt x="2232817" y="1614078"/>
                </a:cubicBezTo>
                <a:cubicBezTo>
                  <a:pt x="1687863" y="1815321"/>
                  <a:pt x="1095299" y="1681779"/>
                  <a:pt x="786363" y="1458120"/>
                </a:cubicBezTo>
                <a:cubicBezTo>
                  <a:pt x="499716" y="1477418"/>
                  <a:pt x="236094" y="1395580"/>
                  <a:pt x="150389" y="1284570"/>
                </a:cubicBezTo>
                <a:cubicBezTo>
                  <a:pt x="89975" y="1205277"/>
                  <a:pt x="139362" y="1113260"/>
                  <a:pt x="286282" y="1050305"/>
                </a:cubicBezTo>
                <a:cubicBezTo>
                  <a:pt x="93150" y="1019483"/>
                  <a:pt x="-44705" y="915036"/>
                  <a:pt x="-678" y="809957"/>
                </a:cubicBezTo>
                <a:cubicBezTo>
                  <a:pt x="39705" y="654826"/>
                  <a:pt x="236491" y="607239"/>
                  <a:pt x="523384" y="596328"/>
                </a:cubicBezTo>
                <a:cubicBezTo>
                  <a:pt x="525448" y="594814"/>
                  <a:pt x="526721" y="592738"/>
                  <a:pt x="528397" y="590696"/>
                </a:cubicBezTo>
                <a:close/>
              </a:path>
              <a:path w="5853016" h="1775790" fill="none" stroke="0" extrusionOk="0">
                <a:moveTo>
                  <a:pt x="635838" y="1076038"/>
                </a:moveTo>
                <a:cubicBezTo>
                  <a:pt x="517947" y="1072628"/>
                  <a:pt x="397817" y="1062766"/>
                  <a:pt x="292650" y="1043276"/>
                </a:cubicBezTo>
                <a:moveTo>
                  <a:pt x="938650" y="1434567"/>
                </a:moveTo>
                <a:cubicBezTo>
                  <a:pt x="888411" y="1453134"/>
                  <a:pt x="837243" y="1444790"/>
                  <a:pt x="788531" y="1450228"/>
                </a:cubicBezTo>
                <a:moveTo>
                  <a:pt x="2232546" y="1606843"/>
                </a:moveTo>
                <a:cubicBezTo>
                  <a:pt x="2202068" y="1588986"/>
                  <a:pt x="2161983" y="1561563"/>
                  <a:pt x="2142041" y="1535318"/>
                </a:cubicBezTo>
                <a:moveTo>
                  <a:pt x="3905668" y="1428483"/>
                </a:moveTo>
                <a:cubicBezTo>
                  <a:pt x="3896948" y="1456284"/>
                  <a:pt x="3888143" y="1479015"/>
                  <a:pt x="3869493" y="1506955"/>
                </a:cubicBezTo>
                <a:moveTo>
                  <a:pt x="4624018" y="943552"/>
                </a:moveTo>
                <a:cubicBezTo>
                  <a:pt x="4868323" y="1008235"/>
                  <a:pt x="5066640" y="1116540"/>
                  <a:pt x="5064484" y="1236887"/>
                </a:cubicBezTo>
                <a:moveTo>
                  <a:pt x="5663063" y="631145"/>
                </a:moveTo>
                <a:cubicBezTo>
                  <a:pt x="5617046" y="671828"/>
                  <a:pt x="5555613" y="711551"/>
                  <a:pt x="5466879" y="741145"/>
                </a:cubicBezTo>
                <a:moveTo>
                  <a:pt x="5192383" y="223042"/>
                </a:moveTo>
                <a:cubicBezTo>
                  <a:pt x="5198410" y="240047"/>
                  <a:pt x="5202311" y="258029"/>
                  <a:pt x="5202680" y="275000"/>
                </a:cubicBezTo>
                <a:moveTo>
                  <a:pt x="3939675" y="162451"/>
                </a:moveTo>
                <a:cubicBezTo>
                  <a:pt x="3964071" y="137076"/>
                  <a:pt x="3999255" y="113165"/>
                  <a:pt x="4040206" y="96188"/>
                </a:cubicBezTo>
                <a:moveTo>
                  <a:pt x="2999806" y="194021"/>
                </a:moveTo>
                <a:cubicBezTo>
                  <a:pt x="3008391" y="176891"/>
                  <a:pt x="3024761" y="159682"/>
                  <a:pt x="3048445" y="136883"/>
                </a:cubicBezTo>
                <a:moveTo>
                  <a:pt x="1896810" y="213423"/>
                </a:moveTo>
                <a:cubicBezTo>
                  <a:pt x="1952117" y="230956"/>
                  <a:pt x="2021223" y="251315"/>
                  <a:pt x="2072943" y="268834"/>
                </a:cubicBezTo>
                <a:moveTo>
                  <a:pt x="559152" y="649026"/>
                </a:moveTo>
                <a:cubicBezTo>
                  <a:pt x="544696" y="629866"/>
                  <a:pt x="534717" y="605725"/>
                  <a:pt x="528397" y="590696"/>
                </a:cubicBezTo>
              </a:path>
            </a:pathLst>
          </a:custGeom>
          <a:solidFill>
            <a:srgbClr val="5197BE"/>
          </a:solidFill>
          <a:ln w="53975" cap="rnd" cmpd="dbl">
            <a:solidFill>
              <a:srgbClr val="A7C7D8"/>
            </a:solidFill>
            <a:bevel/>
            <a:extLst>
              <a:ext uri="{C807C97D-BFC1-408E-A445-0C87EB9F89A2}">
                <ask:lineSketchStyleProps xmlns:ask="http://schemas.microsoft.com/office/drawing/2018/sketchyshapes" sd="1219033472">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de-DE" sz="2800">
                <a:latin typeface="Lato" panose="020F0502020204030203" pitchFamily="34" charset="0"/>
              </a:rPr>
              <a:t>Wie ist die Raumluft hier?</a:t>
            </a:r>
          </a:p>
        </p:txBody>
      </p:sp>
      <p:sp>
        <p:nvSpPr>
          <p:cNvPr id="17" name="Textfeld 16">
            <a:extLst>
              <a:ext uri="{FF2B5EF4-FFF2-40B4-BE49-F238E27FC236}">
                <a16:creationId xmlns:a16="http://schemas.microsoft.com/office/drawing/2014/main" id="{4C5D887A-4A93-DBCA-29F3-3746732CCE84}"/>
              </a:ext>
            </a:extLst>
          </p:cNvPr>
          <p:cNvSpPr txBox="1"/>
          <p:nvPr/>
        </p:nvSpPr>
        <p:spPr>
          <a:xfrm>
            <a:off x="3365512" y="5714354"/>
            <a:ext cx="6101254" cy="646331"/>
          </a:xfrm>
          <a:prstGeom prst="rect">
            <a:avLst/>
          </a:prstGeom>
          <a:solidFill>
            <a:schemeClr val="bg2"/>
          </a:solidFill>
          <a:ln>
            <a:solidFill>
              <a:srgbClr val="5197BE"/>
            </a:solidFill>
          </a:ln>
        </p:spPr>
        <p:txBody>
          <a:bodyPr wrap="square">
            <a:spAutoFit/>
          </a:bodyPr>
          <a:lstStyle/>
          <a:p>
            <a:r>
              <a:rPr lang="de-DE" sz="3600">
                <a:latin typeface="Lato" panose="020F0502020204030203" pitchFamily="34" charset="0"/>
              </a:rPr>
              <a:t>Kopfschmerzen &amp; Müdigkeit</a:t>
            </a:r>
          </a:p>
        </p:txBody>
      </p:sp>
      <p:sp>
        <p:nvSpPr>
          <p:cNvPr id="14" name="Inhaltsplatzhalter 2">
            <a:extLst>
              <a:ext uri="{FF2B5EF4-FFF2-40B4-BE49-F238E27FC236}">
                <a16:creationId xmlns:a16="http://schemas.microsoft.com/office/drawing/2014/main" id="{9D4B9D37-193D-01AE-C978-17E6E5F2EEEE}"/>
              </a:ext>
            </a:extLst>
          </p:cNvPr>
          <p:cNvSpPr txBox="1">
            <a:spLocks/>
          </p:cNvSpPr>
          <p:nvPr/>
        </p:nvSpPr>
        <p:spPr>
          <a:xfrm flipH="1">
            <a:off x="9288922" y="5430061"/>
            <a:ext cx="2761563" cy="1214915"/>
          </a:xfrm>
          <a:prstGeom prst="homePlate">
            <a:avLst>
              <a:gd name="adj" fmla="val 38199"/>
            </a:avLst>
          </a:prstGeom>
          <a:solidFill>
            <a:srgbClr val="5197BE"/>
          </a:solidFill>
          <a:ln>
            <a:solidFill>
              <a:schemeClr val="bg1"/>
            </a:solidFill>
          </a:ln>
        </p:spPr>
        <p:txBody>
          <a:bodyPr vert="horz" lIns="91440" tIns="45720" rIns="0" bIns="45720" rtlCol="0" anchor="ctr" anchorCtr="1">
            <a:normAutofit fontScale="32500" lnSpcReduction="20000"/>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AT" sz="7400" dirty="0"/>
              <a:t>Jeder</a:t>
            </a:r>
            <a:br>
              <a:rPr lang="de-AT" sz="7400" dirty="0"/>
            </a:br>
            <a:r>
              <a:rPr lang="de-AT" sz="7400" dirty="0"/>
              <a:t>25. Atemzug bereits geatmet </a:t>
            </a:r>
            <a:endParaRPr lang="de-AT" sz="4000" dirty="0"/>
          </a:p>
        </p:txBody>
      </p:sp>
      <p:pic>
        <p:nvPicPr>
          <p:cNvPr id="2" name="Grafik 1">
            <a:extLst>
              <a:ext uri="{FF2B5EF4-FFF2-40B4-BE49-F238E27FC236}">
                <a16:creationId xmlns:a16="http://schemas.microsoft.com/office/drawing/2014/main" id="{7CDFA45C-F3B0-FB82-546D-F267E3B02AEE}"/>
              </a:ext>
            </a:extLst>
          </p:cNvPr>
          <p:cNvPicPr>
            <a:picLocks noChangeAspect="1"/>
          </p:cNvPicPr>
          <p:nvPr/>
        </p:nvPicPr>
        <p:blipFill rotWithShape="1">
          <a:blip r:embed="rId4" cstate="hqprint">
            <a:duotone>
              <a:schemeClr val="accent5">
                <a:shade val="45000"/>
                <a:satMod val="135000"/>
              </a:schemeClr>
              <a:prstClr val="white"/>
            </a:duotone>
            <a:extLst>
              <a:ext uri="{BEBA8EAE-BF5A-486C-A8C5-ECC9F3942E4B}">
                <a14:imgProps xmlns:a14="http://schemas.microsoft.com/office/drawing/2010/main">
                  <a14:imgLayer r:embed="rId5">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Effect>
                      <a14:artisticPhotocopy/>
                    </a14:imgEffect>
                    <a14:imgEffect>
                      <a14:colorTemperature colorTemp="11500"/>
                    </a14:imgEffect>
                    <a14:imgEffect>
                      <a14:saturation sat="245000"/>
                    </a14:imgEffect>
                    <a14:imgEffect>
                      <a14:brightnessContrast bright="6000" contrast="11000"/>
                    </a14:imgEffect>
                  </a14:imgLayer>
                </a14:imgProps>
              </a:ext>
              <a:ext uri="{28A0092B-C50C-407E-A947-70E740481C1C}">
                <a14:useLocalDpi xmlns:a14="http://schemas.microsoft.com/office/drawing/2010/main"/>
              </a:ext>
            </a:extLst>
          </a:blip>
          <a:srcRect/>
          <a:stretch/>
        </p:blipFill>
        <p:spPr>
          <a:xfrm>
            <a:off x="0" y="-131712"/>
            <a:ext cx="1273478" cy="1096006"/>
          </a:xfrm>
          <a:prstGeom prst="rect">
            <a:avLst/>
          </a:prstGeom>
        </p:spPr>
      </p:pic>
    </p:spTree>
    <p:extLst>
      <p:ext uri="{BB962C8B-B14F-4D97-AF65-F5344CB8AC3E}">
        <p14:creationId xmlns:p14="http://schemas.microsoft.com/office/powerpoint/2010/main" val="291769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5" grpId="0" animBg="1"/>
      <p:bldP spid="18" grpId="0" animBg="1"/>
      <p:bldP spid="17"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16064-F876-8388-D3A3-DCE9A7014B0B}"/>
              </a:ext>
            </a:extLst>
          </p:cNvPr>
          <p:cNvSpPr>
            <a:spLocks noGrp="1"/>
          </p:cNvSpPr>
          <p:nvPr>
            <p:ph type="title"/>
          </p:nvPr>
        </p:nvSpPr>
        <p:spPr>
          <a:xfrm>
            <a:off x="306194" y="86337"/>
            <a:ext cx="7429582" cy="1325563"/>
          </a:xfrm>
          <a:solidFill>
            <a:schemeClr val="bg1"/>
          </a:solidFill>
          <a:ln w="38100" cap="rnd" cmpd="tri">
            <a:solidFill>
              <a:srgbClr val="63A1C5"/>
            </a:solidFill>
            <a:extLst>
              <a:ext uri="{C807C97D-BFC1-408E-A445-0C87EB9F89A2}">
                <ask:lineSketchStyleProps xmlns:ask="http://schemas.microsoft.com/office/drawing/2018/sketchyshapes" sd="1219033472">
                  <a:custGeom>
                    <a:avLst/>
                    <a:gdLst>
                      <a:gd name="connsiteX0" fmla="*/ 0 w 10894142"/>
                      <a:gd name="connsiteY0" fmla="*/ 0 h 1765841"/>
                      <a:gd name="connsiteX1" fmla="*/ 10894142 w 10894142"/>
                      <a:gd name="connsiteY1" fmla="*/ 0 h 1765841"/>
                      <a:gd name="connsiteX2" fmla="*/ 10894142 w 10894142"/>
                      <a:gd name="connsiteY2" fmla="*/ 1765841 h 1765841"/>
                      <a:gd name="connsiteX3" fmla="*/ 0 w 10894142"/>
                      <a:gd name="connsiteY3" fmla="*/ 1765841 h 1765841"/>
                      <a:gd name="connsiteX4" fmla="*/ 0 w 10894142"/>
                      <a:gd name="connsiteY4" fmla="*/ 0 h 176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142" h="1765841" fill="none" extrusionOk="0">
                        <a:moveTo>
                          <a:pt x="0" y="0"/>
                        </a:moveTo>
                        <a:cubicBezTo>
                          <a:pt x="1850465" y="-49533"/>
                          <a:pt x="8824889" y="-14809"/>
                          <a:pt x="10894142" y="0"/>
                        </a:cubicBezTo>
                        <a:cubicBezTo>
                          <a:pt x="10749755" y="663354"/>
                          <a:pt x="11023263" y="933566"/>
                          <a:pt x="10894142" y="1765841"/>
                        </a:cubicBezTo>
                        <a:cubicBezTo>
                          <a:pt x="7906729" y="1717610"/>
                          <a:pt x="4992186" y="1850296"/>
                          <a:pt x="0" y="1765841"/>
                        </a:cubicBezTo>
                        <a:cubicBezTo>
                          <a:pt x="-21893" y="1154115"/>
                          <a:pt x="48123" y="299716"/>
                          <a:pt x="0" y="0"/>
                        </a:cubicBezTo>
                        <a:close/>
                      </a:path>
                      <a:path w="10894142" h="1765841" stroke="0" extrusionOk="0">
                        <a:moveTo>
                          <a:pt x="0" y="0"/>
                        </a:moveTo>
                        <a:cubicBezTo>
                          <a:pt x="2592044" y="118645"/>
                          <a:pt x="7070264" y="116012"/>
                          <a:pt x="10894142" y="0"/>
                        </a:cubicBezTo>
                        <a:cubicBezTo>
                          <a:pt x="11014797" y="626406"/>
                          <a:pt x="10785335" y="1331704"/>
                          <a:pt x="10894142" y="1765841"/>
                        </a:cubicBezTo>
                        <a:cubicBezTo>
                          <a:pt x="6636012" y="1900441"/>
                          <a:pt x="5102076" y="1608645"/>
                          <a:pt x="0" y="1765841"/>
                        </a:cubicBezTo>
                        <a:cubicBezTo>
                          <a:pt x="41792" y="1183853"/>
                          <a:pt x="-37890" y="738307"/>
                          <a:pt x="0" y="0"/>
                        </a:cubicBezTo>
                        <a:close/>
                      </a:path>
                    </a:pathLst>
                  </a:custGeom>
                  <ask:type>
                    <ask:lineSketchNone/>
                  </ask:type>
                </ask:lineSketchStyleProps>
              </a:ext>
            </a:extLst>
          </a:ln>
          <a:effectLst>
            <a:softEdge rad="87778"/>
          </a:effectLst>
        </p:spPr>
        <p:txBody>
          <a:bodyPr vert="horz" lIns="91440" tIns="45720" rIns="91440" bIns="45720" rtlCol="0" anchor="ctr" anchorCtr="1">
            <a:normAutofit/>
          </a:bodyPr>
          <a:lstStyle/>
          <a:p>
            <a:pPr>
              <a:lnSpc>
                <a:spcPct val="120000"/>
              </a:lnSpc>
              <a:spcBef>
                <a:spcPts val="600"/>
              </a:spcBef>
              <a:buFont typeface="Arial" panose="020B0604020202020204" pitchFamily="34" charset="0"/>
            </a:pPr>
            <a:r>
              <a:rPr lang="de-AT" sz="4400" dirty="0">
                <a:solidFill>
                  <a:srgbClr val="00006F"/>
                </a:solidFill>
                <a:ea typeface="+mn-ea"/>
                <a:cs typeface="+mn-cs"/>
              </a:rPr>
              <a:t>Virale Stabilität durch ----          </a:t>
            </a:r>
          </a:p>
        </p:txBody>
      </p:sp>
      <p:sp>
        <p:nvSpPr>
          <p:cNvPr id="3" name="Inhaltsplatzhalter 2">
            <a:extLst>
              <a:ext uri="{FF2B5EF4-FFF2-40B4-BE49-F238E27FC236}">
                <a16:creationId xmlns:a16="http://schemas.microsoft.com/office/drawing/2014/main" id="{C7D86119-26FD-A319-93D2-04AFA9A1512E}"/>
              </a:ext>
            </a:extLst>
          </p:cNvPr>
          <p:cNvSpPr>
            <a:spLocks noGrp="1"/>
          </p:cNvSpPr>
          <p:nvPr>
            <p:ph idx="1"/>
          </p:nvPr>
        </p:nvSpPr>
        <p:spPr>
          <a:xfrm>
            <a:off x="428135" y="1558806"/>
            <a:ext cx="10515600" cy="4351338"/>
          </a:xfrm>
        </p:spPr>
        <p:txBody>
          <a:bodyPr>
            <a:normAutofit lnSpcReduction="10000"/>
          </a:bodyPr>
          <a:lstStyle/>
          <a:p>
            <a:pPr marL="0" indent="0">
              <a:buNone/>
            </a:pPr>
            <a:r>
              <a:rPr lang="de-AT" sz="3800" spc="30" dirty="0"/>
              <a:t>CO</a:t>
            </a:r>
            <a:r>
              <a:rPr lang="de-AT" sz="3800" spc="30" baseline="-25000" dirty="0"/>
              <a:t>2</a:t>
            </a:r>
            <a:r>
              <a:rPr lang="de-AT" sz="3800" spc="30" dirty="0"/>
              <a:t>-Konzentration hoch</a:t>
            </a:r>
          </a:p>
          <a:p>
            <a:pPr marL="355600" lvl="1" indent="-342900"/>
            <a:r>
              <a:rPr lang="de-AT" sz="3000" spc="30" dirty="0">
                <a:solidFill>
                  <a:schemeClr val="tx2">
                    <a:lumMod val="75000"/>
                  </a:schemeClr>
                </a:solidFill>
              </a:rPr>
              <a:t>pH-Wert der Aerosole stabiler</a:t>
            </a:r>
          </a:p>
          <a:p>
            <a:pPr marL="355600" lvl="1" indent="-342900"/>
            <a:r>
              <a:rPr lang="de-AT" sz="3000" spc="30" dirty="0">
                <a:solidFill>
                  <a:schemeClr val="tx2">
                    <a:lumMod val="75000"/>
                  </a:schemeClr>
                </a:solidFill>
              </a:rPr>
              <a:t>Viren länger viral</a:t>
            </a:r>
          </a:p>
          <a:p>
            <a:pPr marL="355600" lvl="1" indent="-342900"/>
            <a:r>
              <a:rPr lang="de-AT" sz="3000" spc="30" dirty="0">
                <a:solidFill>
                  <a:schemeClr val="tx2">
                    <a:lumMod val="75000"/>
                  </a:schemeClr>
                </a:solidFill>
              </a:rPr>
              <a:t>Influenza, SARS-CoV-2, Rotaviren,...</a:t>
            </a:r>
          </a:p>
          <a:p>
            <a:pPr marL="0" indent="0">
              <a:buNone/>
            </a:pPr>
            <a:r>
              <a:rPr lang="de-AT" sz="3500" spc="30" dirty="0"/>
              <a:t>Reduktion der Viren um 70%</a:t>
            </a:r>
          </a:p>
          <a:p>
            <a:pPr marL="355600" lvl="1" indent="0">
              <a:buNone/>
              <a:tabLst>
                <a:tab pos="1368425" algn="l"/>
                <a:tab pos="3367088" algn="l"/>
                <a:tab pos="3951288" algn="l"/>
              </a:tabLst>
            </a:pPr>
            <a:r>
              <a:rPr lang="de-AT" sz="3000" spc="30" dirty="0">
                <a:solidFill>
                  <a:schemeClr val="tx2">
                    <a:lumMod val="75000"/>
                  </a:schemeClr>
                </a:solidFill>
                <a:highlight>
                  <a:srgbClr val="008F00"/>
                </a:highlight>
              </a:rPr>
              <a:t>500</a:t>
            </a:r>
            <a:r>
              <a:rPr lang="de-AT" sz="3000" spc="30" dirty="0">
                <a:solidFill>
                  <a:schemeClr val="tx2">
                    <a:lumMod val="75000"/>
                  </a:schemeClr>
                </a:solidFill>
              </a:rPr>
              <a:t> 	ppm: nach  	</a:t>
            </a:r>
            <a:r>
              <a:rPr lang="de-AT" sz="3000" spc="30" dirty="0">
                <a:solidFill>
                  <a:schemeClr val="tx2">
                    <a:lumMod val="75000"/>
                  </a:schemeClr>
                </a:solidFill>
                <a:highlight>
                  <a:srgbClr val="C0C0C0"/>
                </a:highlight>
              </a:rPr>
              <a:t>05</a:t>
            </a:r>
            <a:r>
              <a:rPr lang="de-AT" sz="3000" spc="30" dirty="0">
                <a:solidFill>
                  <a:schemeClr val="tx2">
                    <a:lumMod val="75000"/>
                  </a:schemeClr>
                </a:solidFill>
              </a:rPr>
              <a:t> Minuten </a:t>
            </a:r>
          </a:p>
          <a:p>
            <a:pPr marL="355600" lvl="1" indent="0">
              <a:buNone/>
              <a:tabLst>
                <a:tab pos="1368425" algn="l"/>
                <a:tab pos="3367088" algn="l"/>
                <a:tab pos="3951288" algn="l"/>
              </a:tabLst>
            </a:pPr>
            <a:r>
              <a:rPr lang="de-AT" sz="3000" spc="30" dirty="0">
                <a:solidFill>
                  <a:schemeClr val="tx2">
                    <a:lumMod val="75000"/>
                  </a:schemeClr>
                </a:solidFill>
                <a:highlight>
                  <a:srgbClr val="FF0000"/>
                </a:highlight>
              </a:rPr>
              <a:t>3000</a:t>
            </a:r>
            <a:r>
              <a:rPr lang="de-AT" sz="3000" spc="30" dirty="0">
                <a:solidFill>
                  <a:schemeClr val="tx2">
                    <a:lumMod val="75000"/>
                  </a:schemeClr>
                </a:solidFill>
              </a:rPr>
              <a:t>	ppm: nach 	</a:t>
            </a:r>
            <a:r>
              <a:rPr lang="de-AT" sz="3000" spc="30" dirty="0">
                <a:solidFill>
                  <a:schemeClr val="tx2">
                    <a:lumMod val="75000"/>
                  </a:schemeClr>
                </a:solidFill>
                <a:highlight>
                  <a:srgbClr val="C0C0C0"/>
                </a:highlight>
              </a:rPr>
              <a:t>40</a:t>
            </a:r>
            <a:r>
              <a:rPr lang="de-AT" sz="3000" spc="30" dirty="0">
                <a:solidFill>
                  <a:schemeClr val="tx2">
                    <a:lumMod val="75000"/>
                  </a:schemeClr>
                </a:solidFill>
              </a:rPr>
              <a:t> Minuten</a:t>
            </a:r>
            <a:endParaRPr lang="de-AT" sz="3000" dirty="0"/>
          </a:p>
          <a:p>
            <a:endParaRPr lang="de-AT" dirty="0"/>
          </a:p>
          <a:p>
            <a:endParaRPr lang="de-AT" dirty="0"/>
          </a:p>
          <a:p>
            <a:endParaRPr lang="de-AT" dirty="0"/>
          </a:p>
        </p:txBody>
      </p:sp>
      <p:sp>
        <p:nvSpPr>
          <p:cNvPr id="7" name="Textfeld 6">
            <a:extLst>
              <a:ext uri="{FF2B5EF4-FFF2-40B4-BE49-F238E27FC236}">
                <a16:creationId xmlns:a16="http://schemas.microsoft.com/office/drawing/2014/main" id="{04D93E74-DB36-AEB0-D177-99FA47BFA3A1}"/>
              </a:ext>
            </a:extLst>
          </p:cNvPr>
          <p:cNvSpPr txBox="1"/>
          <p:nvPr/>
        </p:nvSpPr>
        <p:spPr>
          <a:xfrm>
            <a:off x="428135" y="6081541"/>
            <a:ext cx="10703626" cy="757130"/>
          </a:xfrm>
          <a:prstGeom prst="rect">
            <a:avLst/>
          </a:prstGeom>
          <a:noFill/>
          <a:effectLst>
            <a:outerShdw blurRad="50800" dist="38100" dir="2700000" algn="tl" rotWithShape="0">
              <a:prstClr val="black">
                <a:alpha val="40000"/>
              </a:prstClr>
            </a:outerShdw>
          </a:effectLst>
        </p:spPr>
        <p:txBody>
          <a:bodyPr wrap="square" rtlCol="0">
            <a:spAutoFit/>
          </a:bodyPr>
          <a:lstStyle/>
          <a:p>
            <a:pPr algn="just">
              <a:lnSpc>
                <a:spcPct val="90000"/>
              </a:lnSpc>
            </a:pPr>
            <a:r>
              <a:rPr lang="de-DE" sz="1600" u="sng" spc="30" dirty="0">
                <a:solidFill>
                  <a:schemeClr val="bg1"/>
                </a:solidFill>
                <a:latin typeface="Lato" panose="020F0502020204030203" pitchFamily="34" charset="0"/>
              </a:rPr>
              <a:t>Quelle</a:t>
            </a:r>
            <a:r>
              <a:rPr lang="de-DE" sz="1600" spc="30" dirty="0">
                <a:solidFill>
                  <a:schemeClr val="bg1"/>
                </a:solidFill>
                <a:latin typeface="Lato" panose="020F0502020204030203" pitchFamily="34" charset="0"/>
              </a:rPr>
              <a:t>: </a:t>
            </a:r>
            <a:r>
              <a:rPr lang="de-AT" sz="1600" dirty="0" err="1">
                <a:solidFill>
                  <a:schemeClr val="bg1"/>
                </a:solidFill>
                <a:latin typeface="-apple-system"/>
              </a:rPr>
              <a:t>Haddrell</a:t>
            </a:r>
            <a:r>
              <a:rPr lang="de-AT" sz="1600" dirty="0">
                <a:solidFill>
                  <a:schemeClr val="bg1"/>
                </a:solidFill>
                <a:latin typeface="-apple-system"/>
              </a:rPr>
              <a:t>, A., Oswin, H., Otero-Fernandez, M. </a:t>
            </a:r>
            <a:r>
              <a:rPr lang="de-AT" sz="1600" i="1" dirty="0">
                <a:solidFill>
                  <a:schemeClr val="bg1"/>
                </a:solidFill>
                <a:latin typeface="-apple-system"/>
              </a:rPr>
              <a:t>et al.</a:t>
            </a:r>
            <a:r>
              <a:rPr lang="de-AT" sz="1600" dirty="0">
                <a:solidFill>
                  <a:schemeClr val="bg1"/>
                </a:solidFill>
                <a:latin typeface="-apple-system"/>
              </a:rPr>
              <a:t> (2024). https://</a:t>
            </a:r>
            <a:r>
              <a:rPr lang="de-AT" sz="1600" dirty="0" err="1">
                <a:solidFill>
                  <a:schemeClr val="bg1"/>
                </a:solidFill>
                <a:latin typeface="-apple-system"/>
              </a:rPr>
              <a:t>doi.org</a:t>
            </a:r>
            <a:r>
              <a:rPr lang="de-AT" sz="1600" dirty="0">
                <a:solidFill>
                  <a:schemeClr val="bg1"/>
                </a:solidFill>
                <a:latin typeface="-apple-system"/>
              </a:rPr>
              <a:t>/10.1038/s41467-024-47777-5</a:t>
            </a:r>
            <a:endParaRPr lang="de-AT" sz="1600" dirty="0">
              <a:solidFill>
                <a:schemeClr val="bg1"/>
              </a:solidFill>
            </a:endParaRPr>
          </a:p>
          <a:p>
            <a:pPr algn="just">
              <a:lnSpc>
                <a:spcPct val="90000"/>
              </a:lnSpc>
            </a:pPr>
            <a:r>
              <a:rPr lang="de-DE" sz="1600" u="sng" spc="30" dirty="0">
                <a:solidFill>
                  <a:schemeClr val="bg1"/>
                </a:solidFill>
                <a:latin typeface="Lato" panose="020F0502020204030203" pitchFamily="34" charset="0"/>
              </a:rPr>
              <a:t>Podcast-Folge</a:t>
            </a:r>
            <a:r>
              <a:rPr lang="de-DE" sz="1600" spc="30" dirty="0">
                <a:solidFill>
                  <a:schemeClr val="bg1"/>
                </a:solidFill>
                <a:latin typeface="Lato" panose="020F0502020204030203" pitchFamily="34" charset="0"/>
              </a:rPr>
              <a:t> „Corona, Klima und ein ungelüfteter Planet“ vom 23.12.2024,</a:t>
            </a:r>
          </a:p>
          <a:p>
            <a:pPr algn="just">
              <a:lnSpc>
                <a:spcPct val="90000"/>
              </a:lnSpc>
            </a:pPr>
            <a:r>
              <a:rPr lang="de-DE" sz="1600" spc="30" dirty="0">
                <a:solidFill>
                  <a:schemeClr val="bg1"/>
                </a:solidFill>
                <a:latin typeface="Lato" panose="020F0502020204030203" pitchFamily="34" charset="0"/>
              </a:rPr>
              <a:t>https://</a:t>
            </a:r>
            <a:r>
              <a:rPr lang="de-DE" sz="1600" spc="30" dirty="0" err="1">
                <a:solidFill>
                  <a:schemeClr val="bg1"/>
                </a:solidFill>
                <a:latin typeface="Lato" panose="020F0502020204030203" pitchFamily="34" charset="0"/>
              </a:rPr>
              <a:t>dasklima.podigee.io</a:t>
            </a:r>
            <a:r>
              <a:rPr lang="de-DE" sz="1600" spc="30" dirty="0">
                <a:solidFill>
                  <a:schemeClr val="bg1"/>
                </a:solidFill>
                <a:latin typeface="Lato" panose="020F0502020204030203" pitchFamily="34" charset="0"/>
              </a:rPr>
              <a:t>/128-dk128-corona-klima-und-ein-ungelufteter-planet </a:t>
            </a:r>
          </a:p>
        </p:txBody>
      </p:sp>
      <p:pic>
        <p:nvPicPr>
          <p:cNvPr id="12" name="Grafik 11" descr="Ein Bild, das Screenshot, Grafiken, Schrift, Grafikdesign enthält.&#10;&#10;KI-generierte Inhalte können fehlerhaft sein.">
            <a:extLst>
              <a:ext uri="{FF2B5EF4-FFF2-40B4-BE49-F238E27FC236}">
                <a16:creationId xmlns:a16="http://schemas.microsoft.com/office/drawing/2014/main" id="{7318C074-A851-AEB0-61C6-A0B9D260ABC1}"/>
              </a:ext>
            </a:extLst>
          </p:cNvPr>
          <p:cNvPicPr>
            <a:picLocks noChangeAspect="1"/>
          </p:cNvPicPr>
          <p:nvPr/>
        </p:nvPicPr>
        <p:blipFill>
          <a:blip r:embed="rId3"/>
          <a:stretch>
            <a:fillRect/>
          </a:stretch>
        </p:blipFill>
        <p:spPr>
          <a:xfrm>
            <a:off x="7994177" y="-205"/>
            <a:ext cx="4197823" cy="1588049"/>
          </a:xfrm>
          <a:prstGeom prst="rect">
            <a:avLst/>
          </a:prstGeom>
        </p:spPr>
      </p:pic>
      <p:pic>
        <p:nvPicPr>
          <p:cNvPr id="26" name="Grafik 25">
            <a:extLst>
              <a:ext uri="{FF2B5EF4-FFF2-40B4-BE49-F238E27FC236}">
                <a16:creationId xmlns:a16="http://schemas.microsoft.com/office/drawing/2014/main" id="{DFBBDE5B-60A0-FDF4-61BD-3F5003253B09}"/>
              </a:ext>
            </a:extLst>
          </p:cNvPr>
          <p:cNvPicPr>
            <a:picLocks noChangeAspect="1"/>
          </p:cNvPicPr>
          <p:nvPr/>
        </p:nvPicPr>
        <p:blipFill>
          <a:blip r:embed="rId4"/>
          <a:stretch>
            <a:fillRect/>
          </a:stretch>
        </p:blipFill>
        <p:spPr>
          <a:xfrm>
            <a:off x="7994176" y="1646839"/>
            <a:ext cx="4197823" cy="1549567"/>
          </a:xfrm>
          <a:prstGeom prst="rect">
            <a:avLst/>
          </a:prstGeom>
        </p:spPr>
      </p:pic>
      <p:pic>
        <p:nvPicPr>
          <p:cNvPr id="28" name="Grafik 27">
            <a:extLst>
              <a:ext uri="{FF2B5EF4-FFF2-40B4-BE49-F238E27FC236}">
                <a16:creationId xmlns:a16="http://schemas.microsoft.com/office/drawing/2014/main" id="{C3048D03-CCC3-31D6-F918-1B14CD10B789}"/>
              </a:ext>
            </a:extLst>
          </p:cNvPr>
          <p:cNvPicPr>
            <a:picLocks noChangeAspect="1"/>
          </p:cNvPicPr>
          <p:nvPr/>
        </p:nvPicPr>
        <p:blipFill>
          <a:blip r:embed="rId5"/>
          <a:stretch>
            <a:fillRect/>
          </a:stretch>
        </p:blipFill>
        <p:spPr>
          <a:xfrm>
            <a:off x="7994175" y="5270559"/>
            <a:ext cx="4197824" cy="1544384"/>
          </a:xfrm>
          <a:prstGeom prst="rect">
            <a:avLst/>
          </a:prstGeom>
        </p:spPr>
      </p:pic>
      <p:pic>
        <p:nvPicPr>
          <p:cNvPr id="29" name="Grafik 28">
            <a:extLst>
              <a:ext uri="{FF2B5EF4-FFF2-40B4-BE49-F238E27FC236}">
                <a16:creationId xmlns:a16="http://schemas.microsoft.com/office/drawing/2014/main" id="{CA6048C4-5EEE-763F-AE2C-C8F869E88B5A}"/>
              </a:ext>
            </a:extLst>
          </p:cNvPr>
          <p:cNvPicPr>
            <a:picLocks noChangeAspect="1"/>
          </p:cNvPicPr>
          <p:nvPr/>
        </p:nvPicPr>
        <p:blipFill rotWithShape="1">
          <a:blip r:embed="rId6" cstate="hqprint">
            <a:duotone>
              <a:schemeClr val="accent5">
                <a:shade val="45000"/>
                <a:satMod val="135000"/>
              </a:schemeClr>
              <a:prstClr val="white"/>
            </a:duotone>
            <a:extLst>
              <a:ext uri="{BEBA8EAE-BF5A-486C-A8C5-ECC9F3942E4B}">
                <a14:imgProps xmlns:a14="http://schemas.microsoft.com/office/drawing/2010/main">
                  <a14:imgLayer r:embed="rId7">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Effect>
                      <a14:artisticPhotocopy/>
                    </a14:imgEffect>
                    <a14:imgEffect>
                      <a14:colorTemperature colorTemp="11500"/>
                    </a14:imgEffect>
                    <a14:imgEffect>
                      <a14:saturation sat="245000"/>
                    </a14:imgEffect>
                    <a14:imgEffect>
                      <a14:brightnessContrast bright="6000" contrast="11000"/>
                    </a14:imgEffect>
                  </a14:imgLayer>
                </a14:imgProps>
              </a:ext>
              <a:ext uri="{28A0092B-C50C-407E-A947-70E740481C1C}">
                <a14:useLocalDpi xmlns:a14="http://schemas.microsoft.com/office/drawing/2010/main"/>
              </a:ext>
            </a:extLst>
          </a:blip>
          <a:srcRect/>
          <a:stretch/>
        </p:blipFill>
        <p:spPr>
          <a:xfrm>
            <a:off x="6271676" y="143173"/>
            <a:ext cx="1273478" cy="1096006"/>
          </a:xfrm>
          <a:prstGeom prst="rect">
            <a:avLst/>
          </a:prstGeom>
        </p:spPr>
      </p:pic>
      <p:grpSp>
        <p:nvGrpSpPr>
          <p:cNvPr id="24" name="Gruppieren 23">
            <a:extLst>
              <a:ext uri="{FF2B5EF4-FFF2-40B4-BE49-F238E27FC236}">
                <a16:creationId xmlns:a16="http://schemas.microsoft.com/office/drawing/2014/main" id="{2D1D7CB5-B03D-7750-4E64-9AAE52C9EE3A}"/>
              </a:ext>
            </a:extLst>
          </p:cNvPr>
          <p:cNvGrpSpPr>
            <a:grpSpLocks noChangeAspect="1"/>
          </p:cNvGrpSpPr>
          <p:nvPr/>
        </p:nvGrpSpPr>
        <p:grpSpPr>
          <a:xfrm>
            <a:off x="7141776" y="1734750"/>
            <a:ext cx="1188000" cy="4846834"/>
            <a:chOff x="10920019" y="1395846"/>
            <a:chExt cx="1355859" cy="5531668"/>
          </a:xfrm>
        </p:grpSpPr>
        <p:grpSp>
          <p:nvGrpSpPr>
            <p:cNvPr id="23" name="Gruppieren 22">
              <a:extLst>
                <a:ext uri="{FF2B5EF4-FFF2-40B4-BE49-F238E27FC236}">
                  <a16:creationId xmlns:a16="http://schemas.microsoft.com/office/drawing/2014/main" id="{1149B5AD-AAD2-E0F9-E889-F43E113FF048}"/>
                </a:ext>
              </a:extLst>
            </p:cNvPr>
            <p:cNvGrpSpPr/>
            <p:nvPr/>
          </p:nvGrpSpPr>
          <p:grpSpPr>
            <a:xfrm>
              <a:off x="11002422" y="1609894"/>
              <a:ext cx="1069191" cy="4996776"/>
              <a:chOff x="11002422" y="1609894"/>
              <a:chExt cx="1069191" cy="4996776"/>
            </a:xfrm>
          </p:grpSpPr>
          <p:sp>
            <p:nvSpPr>
              <p:cNvPr id="18" name="Oval 17">
                <a:extLst>
                  <a:ext uri="{FF2B5EF4-FFF2-40B4-BE49-F238E27FC236}">
                    <a16:creationId xmlns:a16="http://schemas.microsoft.com/office/drawing/2014/main" id="{20740671-82D6-4B9D-232C-60004D73BFA9}"/>
                  </a:ext>
                </a:extLst>
              </p:cNvPr>
              <p:cNvSpPr/>
              <p:nvPr/>
            </p:nvSpPr>
            <p:spPr>
              <a:xfrm>
                <a:off x="11287989" y="1609894"/>
                <a:ext cx="526849" cy="52694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0" name="Oval 19">
                <a:extLst>
                  <a:ext uri="{FF2B5EF4-FFF2-40B4-BE49-F238E27FC236}">
                    <a16:creationId xmlns:a16="http://schemas.microsoft.com/office/drawing/2014/main" id="{3145C07A-B277-3CAA-C404-C18B85B195E6}"/>
                  </a:ext>
                </a:extLst>
              </p:cNvPr>
              <p:cNvSpPr>
                <a:spLocks noChangeAspect="1"/>
              </p:cNvSpPr>
              <p:nvPr/>
            </p:nvSpPr>
            <p:spPr>
              <a:xfrm>
                <a:off x="11027613" y="5595070"/>
                <a:ext cx="1011600" cy="10116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Oval 20">
                <a:extLst>
                  <a:ext uri="{FF2B5EF4-FFF2-40B4-BE49-F238E27FC236}">
                    <a16:creationId xmlns:a16="http://schemas.microsoft.com/office/drawing/2014/main" id="{BD649C32-BDC1-9ACE-7B52-4DE4AE7EFE3F}"/>
                  </a:ext>
                </a:extLst>
              </p:cNvPr>
              <p:cNvSpPr>
                <a:spLocks noChangeAspect="1"/>
              </p:cNvSpPr>
              <p:nvPr/>
            </p:nvSpPr>
            <p:spPr>
              <a:xfrm>
                <a:off x="11018622" y="4441257"/>
                <a:ext cx="979200" cy="9792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2" name="Oval 21">
                <a:extLst>
                  <a:ext uri="{FF2B5EF4-FFF2-40B4-BE49-F238E27FC236}">
                    <a16:creationId xmlns:a16="http://schemas.microsoft.com/office/drawing/2014/main" id="{8B6FE8E3-BD13-6478-16FA-7D132A2CB197}"/>
                  </a:ext>
                </a:extLst>
              </p:cNvPr>
              <p:cNvSpPr>
                <a:spLocks noChangeAspect="1"/>
              </p:cNvSpPr>
              <p:nvPr/>
            </p:nvSpPr>
            <p:spPr>
              <a:xfrm>
                <a:off x="11002422" y="3346719"/>
                <a:ext cx="1011600" cy="10116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 name="Oval 18">
                <a:extLst>
                  <a:ext uri="{FF2B5EF4-FFF2-40B4-BE49-F238E27FC236}">
                    <a16:creationId xmlns:a16="http://schemas.microsoft.com/office/drawing/2014/main" id="{E2C922E9-2220-03CD-7B51-0750FBAE0E20}"/>
                  </a:ext>
                </a:extLst>
              </p:cNvPr>
              <p:cNvSpPr>
                <a:spLocks noChangeAspect="1"/>
              </p:cNvSpPr>
              <p:nvPr/>
            </p:nvSpPr>
            <p:spPr>
              <a:xfrm>
                <a:off x="11027613" y="2219781"/>
                <a:ext cx="1044000" cy="1044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grpSp>
        <p:pic>
          <p:nvPicPr>
            <p:cNvPr id="17" name="Grafik 16">
              <a:extLst>
                <a:ext uri="{FF2B5EF4-FFF2-40B4-BE49-F238E27FC236}">
                  <a16:creationId xmlns:a16="http://schemas.microsoft.com/office/drawing/2014/main" id="{BAC81F7A-1112-9F0C-2AB7-5DD6E61DA6D0}"/>
                </a:ext>
              </a:extLst>
            </p:cNvPr>
            <p:cNvPicPr>
              <a:picLocks noChangeAspect="1"/>
            </p:cNvPicPr>
            <p:nvPr/>
          </p:nvPicPr>
          <p:blipFill>
            <a:blip r:embed="rId8"/>
            <a:srcRect l="14508" t="38390" r="67932" b="4270"/>
            <a:stretch>
              <a:fillRect/>
            </a:stretch>
          </p:blipFill>
          <p:spPr>
            <a:xfrm>
              <a:off x="10920019" y="1395846"/>
              <a:ext cx="1355859" cy="5531668"/>
            </a:xfrm>
            <a:prstGeom prst="rect">
              <a:avLst/>
            </a:prstGeom>
          </p:spPr>
        </p:pic>
      </p:grpSp>
    </p:spTree>
    <p:extLst>
      <p:ext uri="{BB962C8B-B14F-4D97-AF65-F5344CB8AC3E}">
        <p14:creationId xmlns:p14="http://schemas.microsoft.com/office/powerpoint/2010/main" val="200063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48B4E117-1E97-E3DC-F1CC-2E420E3401F5}"/>
              </a:ext>
            </a:extLst>
          </p:cNvPr>
          <p:cNvPicPr>
            <a:picLocks noChangeAspect="1" noChangeArrowheads="1"/>
          </p:cNvPicPr>
          <p:nvPr/>
        </p:nvPicPr>
        <p:blipFill>
          <a:blip r:embed="rId5">
            <a:grayscl/>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9854228" y="3512912"/>
            <a:ext cx="2386806"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4EC3339-B9AC-F6ED-6A82-658F86CE7D44}"/>
              </a:ext>
            </a:extLst>
          </p:cNvPr>
          <p:cNvSpPr>
            <a:spLocks noGrp="1"/>
          </p:cNvSpPr>
          <p:nvPr>
            <p:ph type="title"/>
          </p:nvPr>
        </p:nvSpPr>
        <p:spPr>
          <a:xfrm>
            <a:off x="838200" y="365125"/>
            <a:ext cx="8246165" cy="1325563"/>
          </a:xfrm>
          <a:solidFill>
            <a:schemeClr val="bg1"/>
          </a:solidFill>
          <a:ln w="38100" cap="rnd" cmpd="tri">
            <a:solidFill>
              <a:srgbClr val="63A1C5"/>
            </a:solidFill>
            <a:extLst>
              <a:ext uri="{C807C97D-BFC1-408E-A445-0C87EB9F89A2}">
                <ask:lineSketchStyleProps xmlns:ask="http://schemas.microsoft.com/office/drawing/2018/sketchyshapes" sd="1219033472">
                  <a:custGeom>
                    <a:avLst/>
                    <a:gdLst>
                      <a:gd name="connsiteX0" fmla="*/ 0 w 10894142"/>
                      <a:gd name="connsiteY0" fmla="*/ 0 h 1765841"/>
                      <a:gd name="connsiteX1" fmla="*/ 10894142 w 10894142"/>
                      <a:gd name="connsiteY1" fmla="*/ 0 h 1765841"/>
                      <a:gd name="connsiteX2" fmla="*/ 10894142 w 10894142"/>
                      <a:gd name="connsiteY2" fmla="*/ 1765841 h 1765841"/>
                      <a:gd name="connsiteX3" fmla="*/ 0 w 10894142"/>
                      <a:gd name="connsiteY3" fmla="*/ 1765841 h 1765841"/>
                      <a:gd name="connsiteX4" fmla="*/ 0 w 10894142"/>
                      <a:gd name="connsiteY4" fmla="*/ 0 h 176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142" h="1765841" fill="none" extrusionOk="0">
                        <a:moveTo>
                          <a:pt x="0" y="0"/>
                        </a:moveTo>
                        <a:cubicBezTo>
                          <a:pt x="1850465" y="-49533"/>
                          <a:pt x="8824889" y="-14809"/>
                          <a:pt x="10894142" y="0"/>
                        </a:cubicBezTo>
                        <a:cubicBezTo>
                          <a:pt x="10749755" y="663354"/>
                          <a:pt x="11023263" y="933566"/>
                          <a:pt x="10894142" y="1765841"/>
                        </a:cubicBezTo>
                        <a:cubicBezTo>
                          <a:pt x="7906729" y="1717610"/>
                          <a:pt x="4992186" y="1850296"/>
                          <a:pt x="0" y="1765841"/>
                        </a:cubicBezTo>
                        <a:cubicBezTo>
                          <a:pt x="-21893" y="1154115"/>
                          <a:pt x="48123" y="299716"/>
                          <a:pt x="0" y="0"/>
                        </a:cubicBezTo>
                        <a:close/>
                      </a:path>
                      <a:path w="10894142" h="1765841" stroke="0" extrusionOk="0">
                        <a:moveTo>
                          <a:pt x="0" y="0"/>
                        </a:moveTo>
                        <a:cubicBezTo>
                          <a:pt x="2592044" y="118645"/>
                          <a:pt x="7070264" y="116012"/>
                          <a:pt x="10894142" y="0"/>
                        </a:cubicBezTo>
                        <a:cubicBezTo>
                          <a:pt x="11014797" y="626406"/>
                          <a:pt x="10785335" y="1331704"/>
                          <a:pt x="10894142" y="1765841"/>
                        </a:cubicBezTo>
                        <a:cubicBezTo>
                          <a:pt x="6636012" y="1900441"/>
                          <a:pt x="5102076" y="1608645"/>
                          <a:pt x="0" y="1765841"/>
                        </a:cubicBezTo>
                        <a:cubicBezTo>
                          <a:pt x="41792" y="1183853"/>
                          <a:pt x="-37890" y="738307"/>
                          <a:pt x="0" y="0"/>
                        </a:cubicBezTo>
                        <a:close/>
                      </a:path>
                    </a:pathLst>
                  </a:custGeom>
                  <ask:type>
                    <ask:lineSketchNone/>
                  </ask:type>
                </ask:lineSketchStyleProps>
              </a:ext>
            </a:extLst>
          </a:ln>
          <a:effectLst>
            <a:softEdge rad="87778"/>
          </a:effectLst>
        </p:spPr>
        <p:txBody>
          <a:bodyPr vert="horz" lIns="91440" tIns="45720" rIns="91440" bIns="45720" rtlCol="0" anchor="ctr" anchorCtr="1">
            <a:normAutofit/>
          </a:bodyPr>
          <a:lstStyle/>
          <a:p>
            <a:pPr algn="ctr">
              <a:lnSpc>
                <a:spcPct val="120000"/>
              </a:lnSpc>
              <a:spcBef>
                <a:spcPts val="600"/>
              </a:spcBef>
              <a:buFont typeface="Arial" panose="020B0604020202020204" pitchFamily="34" charset="0"/>
            </a:pPr>
            <a:r>
              <a:rPr lang="de-DE" sz="4400">
                <a:solidFill>
                  <a:srgbClr val="00006F"/>
                </a:solidFill>
                <a:ea typeface="+mn-ea"/>
                <a:cs typeface="+mn-cs"/>
              </a:rPr>
              <a:t>Kluger Umgang mit Pathogenen</a:t>
            </a:r>
          </a:p>
        </p:txBody>
      </p:sp>
      <p:sp>
        <p:nvSpPr>
          <p:cNvPr id="3" name="Inhaltsplatzhalter 2">
            <a:extLst>
              <a:ext uri="{FF2B5EF4-FFF2-40B4-BE49-F238E27FC236}">
                <a16:creationId xmlns:a16="http://schemas.microsoft.com/office/drawing/2014/main" id="{6593CAC5-B12D-B8B0-5DF7-06F962E6FF90}"/>
              </a:ext>
            </a:extLst>
          </p:cNvPr>
          <p:cNvSpPr>
            <a:spLocks noGrp="1"/>
          </p:cNvSpPr>
          <p:nvPr>
            <p:ph idx="1"/>
          </p:nvPr>
        </p:nvSpPr>
        <p:spPr>
          <a:xfrm>
            <a:off x="838200" y="1972092"/>
            <a:ext cx="10515600" cy="4710062"/>
          </a:xfrm>
        </p:spPr>
        <p:txBody>
          <a:bodyPr>
            <a:normAutofit/>
          </a:bodyPr>
          <a:lstStyle/>
          <a:p>
            <a:pPr marL="0" indent="0">
              <a:buNone/>
            </a:pPr>
            <a:r>
              <a:rPr lang="de-DE" sz="3200" u="sng" spc="30" dirty="0"/>
              <a:t>Aktuelles Wissen: luftübertragene Infektionen</a:t>
            </a:r>
          </a:p>
          <a:p>
            <a:r>
              <a:rPr lang="de-DE" sz="3200" spc="30" dirty="0">
                <a:solidFill>
                  <a:schemeClr val="tx2">
                    <a:lumMod val="75000"/>
                  </a:schemeClr>
                </a:solidFill>
              </a:rPr>
              <a:t> Gesunde Innenraumluft</a:t>
            </a:r>
          </a:p>
          <a:p>
            <a:pPr marL="0" indent="0">
              <a:buNone/>
            </a:pPr>
            <a:r>
              <a:rPr lang="de-DE" sz="3200" u="sng" spc="30" dirty="0"/>
              <a:t>Cholera, Pest &amp; Kindbettfieber</a:t>
            </a:r>
          </a:p>
          <a:p>
            <a:r>
              <a:rPr lang="de-DE" sz="3200" spc="30" dirty="0">
                <a:solidFill>
                  <a:schemeClr val="tx2">
                    <a:lumMod val="75000"/>
                  </a:schemeClr>
                </a:solidFill>
              </a:rPr>
              <a:t>Trinkwasseraufbereitung</a:t>
            </a:r>
          </a:p>
          <a:p>
            <a:r>
              <a:rPr lang="de-DE" sz="3200" spc="30" dirty="0">
                <a:solidFill>
                  <a:schemeClr val="tx2">
                    <a:lumMod val="75000"/>
                  </a:schemeClr>
                </a:solidFill>
              </a:rPr>
              <a:t> Kanalisation</a:t>
            </a:r>
          </a:p>
          <a:p>
            <a:r>
              <a:rPr lang="de-DE" sz="3200" spc="30" dirty="0">
                <a:solidFill>
                  <a:schemeClr val="tx2">
                    <a:lumMod val="75000"/>
                  </a:schemeClr>
                </a:solidFill>
              </a:rPr>
              <a:t> Handhygiene &amp;</a:t>
            </a:r>
            <a:br>
              <a:rPr lang="de-DE" sz="3200" spc="30" dirty="0">
                <a:solidFill>
                  <a:schemeClr val="tx2">
                    <a:lumMod val="75000"/>
                  </a:schemeClr>
                </a:solidFill>
              </a:rPr>
            </a:br>
            <a:r>
              <a:rPr lang="de-DE" sz="3200" spc="30" dirty="0">
                <a:solidFill>
                  <a:schemeClr val="tx2">
                    <a:lumMod val="75000"/>
                  </a:schemeClr>
                </a:solidFill>
              </a:rPr>
              <a:t> Desinfektion</a:t>
            </a:r>
          </a:p>
          <a:p>
            <a:pPr marL="0" indent="0">
              <a:buNone/>
            </a:pPr>
            <a:endParaRPr lang="de-DE" sz="3200" spc="30" dirty="0"/>
          </a:p>
          <a:p>
            <a:endParaRPr lang="de-DE" dirty="0"/>
          </a:p>
        </p:txBody>
      </p:sp>
      <p:pic>
        <p:nvPicPr>
          <p:cNvPr id="1030" name="Picture 6">
            <a:extLst>
              <a:ext uri="{FF2B5EF4-FFF2-40B4-BE49-F238E27FC236}">
                <a16:creationId xmlns:a16="http://schemas.microsoft.com/office/drawing/2014/main" id="{FE5F24B2-C2A2-277B-04B1-A166F9CBCEAE}"/>
              </a:ext>
            </a:extLst>
          </p:cNvPr>
          <p:cNvPicPr>
            <a:picLocks noChangeAspect="1" noChangeArrowheads="1"/>
          </p:cNvPicPr>
          <p:nvPr/>
        </p:nvPicPr>
        <p:blipFill>
          <a:blip r:embed="rId7">
            <a:grayscl/>
            <a:extLst>
              <a:ext uri="{28A0092B-C50C-407E-A947-70E740481C1C}">
                <a14:useLocalDpi xmlns:a14="http://schemas.microsoft.com/office/drawing/2010/main"/>
              </a:ext>
            </a:extLst>
          </a:blip>
          <a:srcRect/>
          <a:stretch>
            <a:fillRect/>
          </a:stretch>
        </p:blipFill>
        <p:spPr bwMode="auto">
          <a:xfrm>
            <a:off x="6486657" y="4464619"/>
            <a:ext cx="3339128" cy="24582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070C6DB-12B7-615F-E833-6D545B9CDFCE}"/>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0" b="97731" l="0" r="100000">
                        <a14:foregroundMark x1="29950" y1="0" x2="29950" y2="0"/>
                        <a14:foregroundMark x1="29849" y1="0" x2="28945" y2="681"/>
                        <a14:foregroundMark x1="9950" y1="27005" x2="3518" y2="38729"/>
                        <a14:foregroundMark x1="0" y1="89410" x2="5628" y2="94175"/>
                        <a14:foregroundMark x1="5729" y1="94251" x2="23116" y2="99924"/>
                        <a14:foregroundMark x1="94874" y1="99395" x2="97487" y2="98411"/>
                        <a14:foregroundMark x1="78392" y1="3858" x2="99899" y2="22315"/>
                        <a14:foregroundMark x1="56482" y1="63918" x2="66432" y2="69667"/>
                        <a14:foregroundMark x1="66432" y1="69667" x2="73367" y2="95159"/>
                        <a14:foregroundMark x1="73367" y1="95159" x2="73869" y2="82375"/>
                        <a14:foregroundMark x1="73869" y1="82375" x2="63819" y2="65582"/>
                        <a14:foregroundMark x1="63819" y1="65582" x2="52462" y2="66868"/>
                        <a14:foregroundMark x1="52462" y1="66868" x2="71156" y2="91604"/>
                        <a14:foregroundMark x1="71156" y1="91604" x2="82010" y2="94554"/>
                        <a14:foregroundMark x1="82010" y1="94554" x2="79196" y2="76778"/>
                        <a14:foregroundMark x1="79196" y1="76778" x2="62915" y2="59153"/>
                        <a14:foregroundMark x1="62915" y1="59153" x2="56080" y2="60136"/>
                        <a14:foregroundMark x1="66533" y1="71180" x2="66533" y2="71180"/>
                        <a14:foregroundMark x1="15879" y1="20424" x2="0" y2="59985"/>
                        <a14:foregroundMark x1="35879" y1="0" x2="33668" y2="983"/>
                        <a14:foregroundMark x1="26030" y1="4690" x2="26332" y2="4539"/>
                        <a14:foregroundMark x1="66935" y1="0" x2="75879" y2="6657"/>
                        <a14:foregroundMark x1="75980" y1="6732" x2="81307" y2="14372"/>
                        <a14:foregroundMark x1="81307" y1="14372" x2="83819" y2="54463"/>
                        <a14:foregroundMark x1="83819" y1="54463" x2="93467" y2="64826"/>
                        <a14:foregroundMark x1="93467" y1="64826" x2="98191" y2="88578"/>
                        <a14:foregroundMark x1="98090" y1="88578" x2="69648" y2="99924"/>
                        <a14:foregroundMark x1="42915" y1="97958" x2="37085" y2="99924"/>
                        <a14:foregroundMark x1="43015" y1="97958" x2="9246" y2="92738"/>
                        <a14:foregroundMark x1="0" y1="89259" x2="9146" y2="92663"/>
                        <a14:foregroundMark x1="12261" y1="17700" x2="12161" y2="18003"/>
                        <a14:foregroundMark x1="8342" y1="28896" x2="4925" y2="34493"/>
                        <a14:foregroundMark x1="31457" y1="41528" x2="38392" y2="53555"/>
                        <a14:foregroundMark x1="38392" y1="53555" x2="34874" y2="45386"/>
                        <a14:foregroundMark x1="34874" y1="45386" x2="50854" y2="52799"/>
                        <a14:foregroundMark x1="50854" y1="52799" x2="39899" y2="47126"/>
                        <a14:foregroundMark x1="39899" y1="47126" x2="54472" y2="52950"/>
                        <a14:foregroundMark x1="54472" y1="52950" x2="45930" y2="45008"/>
                        <a14:foregroundMark x1="45930" y1="45008" x2="58894" y2="53631"/>
                        <a14:foregroundMark x1="58894" y1="53631" x2="41508" y2="43570"/>
                        <a14:foregroundMark x1="41508" y1="43570" x2="47839" y2="50756"/>
                        <a14:foregroundMark x1="47839" y1="50756" x2="41407" y2="51286"/>
                        <a14:foregroundMark x1="33467" y1="2799" x2="26432" y2="10590"/>
                        <a14:foregroundMark x1="26432" y1="10590" x2="25930" y2="19818"/>
                        <a14:foregroundMark x1="8844" y1="9077" x2="6432" y2="18835"/>
                        <a14:foregroundMark x1="6432" y1="18835" x2="6834" y2="8018"/>
                        <a14:foregroundMark x1="6734" y1="8018" x2="0" y2="24887"/>
                        <a14:foregroundMark x1="0" y1="22995" x2="0" y2="24130"/>
                        <a14:foregroundMark x1="101" y1="24206" x2="5427" y2="8018"/>
                        <a14:foregroundMark x1="5427" y1="8018" x2="7136" y2="22617"/>
                        <a14:foregroundMark x1="7136" y1="22617" x2="13367" y2="6505"/>
                        <a14:foregroundMark x1="13367" y1="6505" x2="9447" y2="23374"/>
                        <a14:foregroundMark x1="9447" y1="23374" x2="13467" y2="4387"/>
                        <a14:foregroundMark x1="13467" y1="4387" x2="13869" y2="19894"/>
                        <a14:foregroundMark x1="13869" y1="19894" x2="16382" y2="11044"/>
                        <a14:foregroundMark x1="25226" y1="0" x2="16382" y2="10968"/>
                        <a14:foregroundMark x1="2513" y1="38427" x2="1307" y2="27458"/>
                        <a14:foregroundMark x1="1307" y1="27458" x2="402" y2="49924"/>
                        <a14:foregroundMark x1="402" y1="49924" x2="2613" y2="27156"/>
                        <a14:foregroundMark x1="2513" y1="27156" x2="0" y2="40772"/>
                        <a14:foregroundMark x1="704" y1="25643" x2="0" y2="35703"/>
                        <a14:foregroundMark x1="704" y1="25643" x2="0" y2="35325"/>
                        <a14:foregroundMark x1="5427" y1="31241" x2="0" y2="43192"/>
                        <a14:foregroundMark x1="5528" y1="31241" x2="7136" y2="42587"/>
                        <a14:foregroundMark x1="7136" y1="42587" x2="13166" y2="26248"/>
                        <a14:foregroundMark x1="13166" y1="26248" x2="8844" y2="35779"/>
                        <a14:foregroundMark x1="8844" y1="35779" x2="7940" y2="17927"/>
                        <a14:foregroundMark x1="7940" y1="17927" x2="2111" y2="27156"/>
                        <a14:foregroundMark x1="2111" y1="27156" x2="402" y2="37065"/>
                        <a14:foregroundMark x1="402" y1="37065" x2="6834" y2="3480"/>
                        <a14:foregroundMark x1="6834" y1="3480" x2="8141" y2="13162"/>
                        <a14:foregroundMark x1="8141" y1="13162" x2="16683" y2="4766"/>
                        <a14:foregroundMark x1="16683" y1="4766" x2="9045" y2="13086"/>
                        <a14:foregroundMark x1="9045" y1="13086" x2="18995" y2="7564"/>
                        <a14:foregroundMark x1="18995" y1="7564" x2="10854" y2="15809"/>
                        <a14:foregroundMark x1="10854" y1="15809" x2="15276" y2="4312"/>
                        <a14:foregroundMark x1="15276" y1="4312" x2="8342" y2="14675"/>
                        <a14:foregroundMark x1="8342" y1="14675" x2="19397" y2="378"/>
                        <a14:foregroundMark x1="19397" y1="378" x2="5427" y2="15431"/>
                        <a14:foregroundMark x1="5427" y1="15431" x2="17889" y2="10287"/>
                        <a14:foregroundMark x1="17889" y1="10287" x2="6432" y2="13162"/>
                        <a14:foregroundMark x1="6432" y1="13162" x2="19397" y2="12784"/>
                        <a14:foregroundMark x1="19397" y1="12784" x2="9749" y2="8245"/>
                        <a14:foregroundMark x1="9749" y1="8245" x2="31759" y2="4841"/>
                        <a14:foregroundMark x1="31759" y1="4841" x2="19397" y2="4690"/>
                        <a14:foregroundMark x1="19397" y1="4690" x2="35578" y2="1891"/>
                        <a14:foregroundMark x1="35578" y1="1891" x2="23920" y2="4312"/>
                        <a14:foregroundMark x1="23920" y1="4312" x2="18794" y2="16112"/>
                        <a14:foregroundMark x1="18794" y1="16112" x2="10854" y2="832"/>
                        <a14:foregroundMark x1="10854" y1="832" x2="10854" y2="9985"/>
                        <a14:foregroundMark x1="10854" y1="9985" x2="4121" y2="20272"/>
                        <a14:foregroundMark x1="4121" y1="20272" x2="17487" y2="14297"/>
                        <a14:foregroundMark x1="17487" y1="14297" x2="8643" y2="42738"/>
                        <a14:foregroundMark x1="8643" y1="42738" x2="17387" y2="24508"/>
                        <a14:foregroundMark x1="17387" y1="24508" x2="25628" y2="33056"/>
                        <a14:foregroundMark x1="25628" y1="33056" x2="48040" y2="4236"/>
                        <a14:foregroundMark x1="64824" y1="0" x2="48040" y2="4160"/>
                        <a14:foregroundMark x1="77387" y1="0" x2="85427" y2="8548"/>
                        <a14:foregroundMark x1="85528" y1="8623" x2="95879" y2="12254"/>
                        <a14:foregroundMark x1="99899" y1="2421" x2="95879" y2="12179"/>
                        <a14:foregroundMark x1="100000" y1="2194" x2="100000" y2="2194"/>
                        <a14:foregroundMark x1="31457" y1="10363" x2="29347" y2="9077"/>
                        <a14:foregroundMark x1="28141" y1="0" x2="56583" y2="3480"/>
                        <a14:foregroundMark x1="37085" y1="0" x2="56583" y2="3480"/>
                        <a14:foregroundMark x1="59397" y1="0" x2="26834" y2="6657"/>
                        <a14:foregroundMark x1="26834" y1="6732" x2="69950" y2="4992"/>
                        <a14:foregroundMark x1="69950" y1="4992" x2="43116" y2="5522"/>
                        <a14:foregroundMark x1="43116" y1="5522" x2="83920" y2="5068"/>
                        <a14:foregroundMark x1="83920" y1="5068" x2="59397" y2="1664"/>
                        <a14:foregroundMark x1="59397" y1="1664" x2="81809" y2="151"/>
                        <a14:foregroundMark x1="80704" y1="0" x2="81709" y2="76"/>
                        <a14:foregroundMark x1="63417" y1="0" x2="67136" y2="303"/>
                        <a14:foregroundMark x1="67236" y1="378" x2="18995" y2="9077"/>
                        <a14:foregroundMark x1="18995" y1="9077" x2="57990" y2="12027"/>
                        <a14:foregroundMark x1="57990" y1="12027" x2="21307" y2="21331"/>
                        <a14:foregroundMark x1="21307" y1="21331" x2="21005" y2="32753"/>
                        <a14:foregroundMark x1="21005" y1="32753" x2="6231" y2="43722"/>
                        <a14:foregroundMark x1="6231" y1="43722" x2="6432" y2="19970"/>
                        <a14:foregroundMark x1="6432" y1="19970" x2="4422" y2="29274"/>
                        <a14:foregroundMark x1="4422" y1="29274" x2="11859" y2="21104"/>
                        <a14:foregroundMark x1="11859" y1="21104" x2="6834" y2="31316"/>
                        <a14:foregroundMark x1="6834" y1="31316" x2="9950" y2="22995"/>
                        <a14:foregroundMark x1="9950" y1="22995" x2="1709" y2="62027"/>
                        <a14:foregroundMark x1="1709" y1="62027" x2="6231" y2="5976"/>
                        <a14:foregroundMark x1="6231" y1="5976" x2="4322" y2="35552"/>
                        <a14:foregroundMark x1="4322" y1="35552" x2="8141" y2="6127"/>
                        <a14:foregroundMark x1="8141" y1="6127" x2="7940" y2="8472"/>
                        <a14:backgroundMark x1="87538" y1="94175" x2="83819" y2="95915"/>
                        <a14:backgroundMark x1="99899" y1="88578" x2="98794" y2="89032"/>
                        <a14:backgroundMark x1="83819" y1="95915" x2="87035" y2="99924"/>
                        <a14:backgroundMark x1="99899" y1="86460" x2="97789" y2="88124"/>
                        <a14:backgroundMark x1="13769" y1="20575" x2="14171" y2="20197"/>
                        <a14:backgroundMark x1="31156" y1="1513" x2="30955" y2="1740"/>
                        <a14:backgroundMark x1="2814" y1="35477" x2="2613" y2="36082"/>
                        <a14:backgroundMark x1="0" y1="96445" x2="5226" y2="99924"/>
                        <a14:backgroundMark x1="15779" y1="13918" x2="15477" y2="14448"/>
                        <a14:backgroundMark x1="18392" y1="10817" x2="18894" y2="10212"/>
                        <a14:backgroundMark x1="18291" y1="10741" x2="18794" y2="10212"/>
                        <a14:backgroundMark x1="20503" y1="908" x2="21106" y2="303"/>
                        <a14:backgroundMark x1="9347" y1="16566" x2="8744" y2="17398"/>
                        <a14:backgroundMark x1="16181" y1="8245" x2="16080" y2="8396"/>
                        <a14:backgroundMark x1="22513" y1="454" x2="20000" y2="3631"/>
                        <a14:backgroundMark x1="24623" y1="1210" x2="25126" y2="832"/>
                        <a14:backgroundMark x1="21307" y1="3404" x2="23116" y2="2118"/>
                        <a14:backgroundMark x1="26734" y1="983" x2="25528" y2="2648"/>
                        <a14:backgroundMark x1="9045" y1="17247" x2="9447" y2="15961"/>
                        <a14:backgroundMark x1="99899" y1="97126" x2="96482" y2="99924"/>
                        <a14:backgroundMark x1="99899" y1="96823" x2="89146" y2="98790"/>
                        <a14:backgroundMark x1="99899" y1="90318" x2="89146" y2="98790"/>
                        <a14:backgroundMark x1="99899" y1="90166" x2="86231" y2="99924"/>
                        <a14:backgroundMark x1="92764" y1="95159" x2="86231" y2="99924"/>
                        <a14:backgroundMark x1="92764" y1="95159" x2="88543" y2="99924"/>
                        <a14:backgroundMark x1="97286" y1="95310" x2="90754" y2="99924"/>
                        <a14:backgroundMark x1="97286" y1="95310" x2="91960" y2="99924"/>
                        <a14:backgroundMark x1="99899" y1="93570" x2="92060" y2="99924"/>
                        <a14:backgroundMark x1="75377" y1="1664" x2="76985" y2="3101"/>
                        <a14:backgroundMark x1="76583" y1="3026" x2="74573" y2="1664"/>
                        <a14:backgroundMark x1="75075" y1="1664" x2="76683" y2="2648"/>
                        <a14:backgroundMark x1="76683" y1="2648" x2="74774" y2="1664"/>
                      </a14:backgroundRemoval>
                    </a14:imgEffect>
                  </a14:imgLayer>
                </a14:imgProps>
              </a:ext>
              <a:ext uri="{28A0092B-C50C-407E-A947-70E740481C1C}">
                <a14:useLocalDpi xmlns:a14="http://schemas.microsoft.com/office/drawing/2010/main"/>
              </a:ext>
            </a:extLst>
          </a:blip>
          <a:srcRect/>
          <a:stretch/>
        </p:blipFill>
        <p:spPr bwMode="auto">
          <a:xfrm flipH="1">
            <a:off x="5014828" y="4575459"/>
            <a:ext cx="1683594" cy="223657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aerosol_english">
            <a:hlinkClick r:id="" action="ppaction://media"/>
            <a:extLst>
              <a:ext uri="{FF2B5EF4-FFF2-40B4-BE49-F238E27FC236}">
                <a16:creationId xmlns:a16="http://schemas.microsoft.com/office/drawing/2014/main" id="{5BAB05A5-8D8E-B6F2-1A76-BD2C509E7A7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b="17843"/>
          <a:stretch/>
        </p:blipFill>
        <p:spPr>
          <a:xfrm>
            <a:off x="9414124" y="228605"/>
            <a:ext cx="2793641" cy="2459110"/>
          </a:xfrm>
          <a:prstGeom prst="rect">
            <a:avLst/>
          </a:prstGeom>
        </p:spPr>
      </p:pic>
      <p:sp>
        <p:nvSpPr>
          <p:cNvPr id="8" name="Textfeld 7">
            <a:extLst>
              <a:ext uri="{FF2B5EF4-FFF2-40B4-BE49-F238E27FC236}">
                <a16:creationId xmlns:a16="http://schemas.microsoft.com/office/drawing/2014/main" id="{57B5EA7E-31EC-C15A-FD43-1F105110F937}"/>
              </a:ext>
            </a:extLst>
          </p:cNvPr>
          <p:cNvSpPr txBox="1"/>
          <p:nvPr/>
        </p:nvSpPr>
        <p:spPr>
          <a:xfrm>
            <a:off x="7962195" y="2687715"/>
            <a:ext cx="4211409" cy="646331"/>
          </a:xfrm>
          <a:prstGeom prst="rect">
            <a:avLst/>
          </a:prstGeom>
          <a:noFill/>
        </p:spPr>
        <p:txBody>
          <a:bodyPr wrap="none" rtlCol="0">
            <a:spAutoFit/>
          </a:bodyPr>
          <a:lstStyle/>
          <a:p>
            <a:pPr algn="r"/>
            <a:r>
              <a:rPr lang="de-DE" dirty="0">
                <a:latin typeface="Lato" panose="020F0502020204030203" pitchFamily="34" charset="0"/>
              </a:rPr>
              <a:t>Ansteckung ist über weite Distanz und</a:t>
            </a:r>
            <a:br>
              <a:rPr lang="de-DE" dirty="0">
                <a:latin typeface="Lato" panose="020F0502020204030203" pitchFamily="34" charset="0"/>
              </a:rPr>
            </a:br>
            <a:r>
              <a:rPr lang="de-DE" dirty="0">
                <a:latin typeface="Lato" panose="020F0502020204030203" pitchFamily="34" charset="0"/>
              </a:rPr>
              <a:t>bei Nachnutzung von Räumen möglich</a:t>
            </a:r>
          </a:p>
        </p:txBody>
      </p:sp>
      <p:sp>
        <p:nvSpPr>
          <p:cNvPr id="4" name="Textfeld 3">
            <a:extLst>
              <a:ext uri="{FF2B5EF4-FFF2-40B4-BE49-F238E27FC236}">
                <a16:creationId xmlns:a16="http://schemas.microsoft.com/office/drawing/2014/main" id="{52458D04-6117-F047-7324-1F858E7D2CAE}"/>
              </a:ext>
            </a:extLst>
          </p:cNvPr>
          <p:cNvSpPr txBox="1"/>
          <p:nvPr/>
        </p:nvSpPr>
        <p:spPr>
          <a:xfrm>
            <a:off x="3544171" y="6550223"/>
            <a:ext cx="2028086" cy="307777"/>
          </a:xfrm>
          <a:prstGeom prst="rect">
            <a:avLst/>
          </a:prstGeom>
          <a:noFill/>
        </p:spPr>
        <p:txBody>
          <a:bodyPr wrap="square" rtlCol="0">
            <a:spAutoFit/>
          </a:bodyPr>
          <a:lstStyle/>
          <a:p>
            <a:pPr algn="r"/>
            <a:r>
              <a:rPr lang="de-DE" sz="1400" dirty="0">
                <a:latin typeface="Lato" panose="020F0502020204030203" pitchFamily="34" charset="0"/>
              </a:rPr>
              <a:t>Dr. Ignaz Semmelweis</a:t>
            </a:r>
          </a:p>
        </p:txBody>
      </p:sp>
    </p:spTree>
    <p:extLst>
      <p:ext uri="{BB962C8B-B14F-4D97-AF65-F5344CB8AC3E}">
        <p14:creationId xmlns:p14="http://schemas.microsoft.com/office/powerpoint/2010/main" val="308768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childTnLst>
                                </p:cTn>
                              </p:par>
                            </p:childTnLst>
                          </p:cTn>
                        </p:par>
                        <p:par>
                          <p:cTn id="29" fill="hold">
                            <p:stCondLst>
                              <p:cond delay="0"/>
                            </p:stCondLst>
                            <p:childTnLst>
                              <p:par>
                                <p:cTn id="30" presetID="1" presetClass="mediacall" presetSubtype="0" fill="hold" nodeType="afterEffect">
                                  <p:stCondLst>
                                    <p:cond delay="500"/>
                                  </p:stCondLst>
                                  <p:childTnLst>
                                    <p:cmd type="call" cmd="playFrom(0.0)">
                                      <p:cBhvr>
                                        <p:cTn id="31" dur="11093" fill="hold"/>
                                        <p:tgtEl>
                                          <p:spTgt spid="7"/>
                                        </p:tgtEl>
                                      </p:cBhvr>
                                    </p:cmd>
                                  </p:childTnLst>
                                </p:cTn>
                              </p:par>
                              <p:par>
                                <p:cTn id="32" presetID="1"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7"/>
                </p:tgtEl>
              </p:cMediaNode>
            </p:video>
          </p:childTnLst>
        </p:cTn>
      </p:par>
    </p:tnLst>
    <p:bldLst>
      <p:bldP spid="8"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98704AA3-7839-2676-D369-D978BB7E387E}"/>
              </a:ext>
            </a:extLst>
          </p:cNvPr>
          <p:cNvSpPr/>
          <p:nvPr/>
        </p:nvSpPr>
        <p:spPr>
          <a:xfrm>
            <a:off x="505691" y="1825624"/>
            <a:ext cx="11207960" cy="4667251"/>
          </a:xfrm>
          <a:prstGeom prst="roundRect">
            <a:avLst/>
          </a:prstGeom>
          <a:solidFill>
            <a:srgbClr val="63A1C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 name="Titel 1">
            <a:extLst>
              <a:ext uri="{FF2B5EF4-FFF2-40B4-BE49-F238E27FC236}">
                <a16:creationId xmlns:a16="http://schemas.microsoft.com/office/drawing/2014/main" id="{420A28C3-D5FC-2E5B-F1E2-0F91D70FEA4D}"/>
              </a:ext>
            </a:extLst>
          </p:cNvPr>
          <p:cNvSpPr>
            <a:spLocks noGrp="1"/>
          </p:cNvSpPr>
          <p:nvPr>
            <p:ph type="title"/>
          </p:nvPr>
        </p:nvSpPr>
        <p:spPr>
          <a:xfrm>
            <a:off x="838200" y="203645"/>
            <a:ext cx="10515600" cy="1325563"/>
          </a:xfrm>
          <a:solidFill>
            <a:schemeClr val="bg1"/>
          </a:solidFill>
          <a:ln w="38100" cap="rnd" cmpd="tri">
            <a:solidFill>
              <a:srgbClr val="63A1C5"/>
            </a:solidFill>
            <a:extLst>
              <a:ext uri="{C807C97D-BFC1-408E-A445-0C87EB9F89A2}">
                <ask:lineSketchStyleProps xmlns:ask="http://schemas.microsoft.com/office/drawing/2018/sketchyshapes" sd="1219033472">
                  <a:custGeom>
                    <a:avLst/>
                    <a:gdLst>
                      <a:gd name="connsiteX0" fmla="*/ 0 w 10894142"/>
                      <a:gd name="connsiteY0" fmla="*/ 0 h 1765841"/>
                      <a:gd name="connsiteX1" fmla="*/ 10894142 w 10894142"/>
                      <a:gd name="connsiteY1" fmla="*/ 0 h 1765841"/>
                      <a:gd name="connsiteX2" fmla="*/ 10894142 w 10894142"/>
                      <a:gd name="connsiteY2" fmla="*/ 1765841 h 1765841"/>
                      <a:gd name="connsiteX3" fmla="*/ 0 w 10894142"/>
                      <a:gd name="connsiteY3" fmla="*/ 1765841 h 1765841"/>
                      <a:gd name="connsiteX4" fmla="*/ 0 w 10894142"/>
                      <a:gd name="connsiteY4" fmla="*/ 0 h 176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142" h="1765841" fill="none" extrusionOk="0">
                        <a:moveTo>
                          <a:pt x="0" y="0"/>
                        </a:moveTo>
                        <a:cubicBezTo>
                          <a:pt x="1850465" y="-49533"/>
                          <a:pt x="8824889" y="-14809"/>
                          <a:pt x="10894142" y="0"/>
                        </a:cubicBezTo>
                        <a:cubicBezTo>
                          <a:pt x="10749755" y="663354"/>
                          <a:pt x="11023263" y="933566"/>
                          <a:pt x="10894142" y="1765841"/>
                        </a:cubicBezTo>
                        <a:cubicBezTo>
                          <a:pt x="7906729" y="1717610"/>
                          <a:pt x="4992186" y="1850296"/>
                          <a:pt x="0" y="1765841"/>
                        </a:cubicBezTo>
                        <a:cubicBezTo>
                          <a:pt x="-21893" y="1154115"/>
                          <a:pt x="48123" y="299716"/>
                          <a:pt x="0" y="0"/>
                        </a:cubicBezTo>
                        <a:close/>
                      </a:path>
                      <a:path w="10894142" h="1765841" stroke="0" extrusionOk="0">
                        <a:moveTo>
                          <a:pt x="0" y="0"/>
                        </a:moveTo>
                        <a:cubicBezTo>
                          <a:pt x="2592044" y="118645"/>
                          <a:pt x="7070264" y="116012"/>
                          <a:pt x="10894142" y="0"/>
                        </a:cubicBezTo>
                        <a:cubicBezTo>
                          <a:pt x="11014797" y="626406"/>
                          <a:pt x="10785335" y="1331704"/>
                          <a:pt x="10894142" y="1765841"/>
                        </a:cubicBezTo>
                        <a:cubicBezTo>
                          <a:pt x="6636012" y="1900441"/>
                          <a:pt x="5102076" y="1608645"/>
                          <a:pt x="0" y="1765841"/>
                        </a:cubicBezTo>
                        <a:cubicBezTo>
                          <a:pt x="41792" y="1183853"/>
                          <a:pt x="-37890" y="738307"/>
                          <a:pt x="0" y="0"/>
                        </a:cubicBezTo>
                        <a:close/>
                      </a:path>
                    </a:pathLst>
                  </a:custGeom>
                  <ask:type>
                    <ask:lineSketchNone/>
                  </ask:type>
                </ask:lineSketchStyleProps>
              </a:ext>
            </a:extLst>
          </a:ln>
          <a:effectLst>
            <a:softEdge rad="87778"/>
          </a:effectLst>
        </p:spPr>
        <p:txBody>
          <a:bodyPr vert="horz" lIns="0" tIns="45720" rIns="91440" bIns="45720" rtlCol="0" anchor="ctr" anchorCtr="0">
            <a:normAutofit/>
          </a:bodyPr>
          <a:lstStyle/>
          <a:p>
            <a:pPr>
              <a:lnSpc>
                <a:spcPct val="120000"/>
              </a:lnSpc>
              <a:spcBef>
                <a:spcPts val="600"/>
              </a:spcBef>
              <a:buFont typeface="Arial" panose="020B0604020202020204" pitchFamily="34" charset="0"/>
            </a:pPr>
            <a:r>
              <a:rPr lang="de-AT" sz="4400" dirty="0">
                <a:solidFill>
                  <a:srgbClr val="00006F"/>
                </a:solidFill>
                <a:ea typeface="+mn-ea"/>
                <a:cs typeface="+mn-cs"/>
              </a:rPr>
              <a:t>  Aktuelle Studie ImpAQS/TU-Graz</a:t>
            </a:r>
          </a:p>
        </p:txBody>
      </p:sp>
      <p:sp>
        <p:nvSpPr>
          <p:cNvPr id="3" name="Inhaltsplatzhalter 2">
            <a:extLst>
              <a:ext uri="{FF2B5EF4-FFF2-40B4-BE49-F238E27FC236}">
                <a16:creationId xmlns:a16="http://schemas.microsoft.com/office/drawing/2014/main" id="{07B58C56-8F1E-3224-AEBD-8BF850F855B0}"/>
              </a:ext>
            </a:extLst>
          </p:cNvPr>
          <p:cNvSpPr>
            <a:spLocks noGrp="1"/>
          </p:cNvSpPr>
          <p:nvPr>
            <p:ph idx="1"/>
          </p:nvPr>
        </p:nvSpPr>
        <p:spPr>
          <a:xfrm>
            <a:off x="838200" y="2139044"/>
            <a:ext cx="10014857" cy="4718956"/>
          </a:xfrm>
        </p:spPr>
        <p:txBody>
          <a:bodyPr>
            <a:normAutofit/>
          </a:bodyPr>
          <a:lstStyle/>
          <a:p>
            <a:pPr marL="0" indent="0">
              <a:buNone/>
            </a:pPr>
            <a:r>
              <a:rPr lang="de-AT" b="1" dirty="0">
                <a:solidFill>
                  <a:schemeClr val="tx2">
                    <a:lumMod val="75000"/>
                  </a:schemeClr>
                </a:solidFill>
              </a:rPr>
              <a:t>Was wurde gemessen?</a:t>
            </a:r>
          </a:p>
          <a:p>
            <a:r>
              <a:rPr lang="de-AT" spc="120" dirty="0"/>
              <a:t>CO</a:t>
            </a:r>
            <a:r>
              <a:rPr lang="de-AT" spc="120" baseline="-25000" dirty="0"/>
              <a:t>2</a:t>
            </a:r>
            <a:r>
              <a:rPr lang="de-AT" spc="120" dirty="0"/>
              <a:t>-Konzentrationen</a:t>
            </a:r>
          </a:p>
          <a:p>
            <a:r>
              <a:rPr lang="de-AT" spc="120" dirty="0"/>
              <a:t>Lüftungsraten</a:t>
            </a:r>
          </a:p>
          <a:p>
            <a:r>
              <a:rPr lang="de-AT" spc="120" dirty="0"/>
              <a:t>Innen- &amp; Außenluftdaten</a:t>
            </a:r>
          </a:p>
          <a:p>
            <a:pPr marL="0" indent="0">
              <a:buNone/>
            </a:pPr>
            <a:r>
              <a:rPr lang="de-AT" b="1" dirty="0">
                <a:solidFill>
                  <a:schemeClr val="tx2">
                    <a:lumMod val="75000"/>
                  </a:schemeClr>
                </a:solidFill>
              </a:rPr>
              <a:t>Wo  &amp; wann wurde gemessen?</a:t>
            </a:r>
          </a:p>
          <a:p>
            <a:r>
              <a:rPr lang="de-AT" spc="120" dirty="0"/>
              <a:t>1200 österreichische Klassenzimmer</a:t>
            </a:r>
          </a:p>
          <a:p>
            <a:r>
              <a:rPr lang="de-AT" spc="120" dirty="0"/>
              <a:t>Gesamtes Schuljahr 2023/24 </a:t>
            </a:r>
          </a:p>
        </p:txBody>
      </p:sp>
      <p:pic>
        <p:nvPicPr>
          <p:cNvPr id="6" name="Grafik 5" descr="Ein Bild, das Text, Schrift, Visitenkarte, Design enthält.&#10;&#10;Automatisch generierte Beschreibung">
            <a:extLst>
              <a:ext uri="{FF2B5EF4-FFF2-40B4-BE49-F238E27FC236}">
                <a16:creationId xmlns:a16="http://schemas.microsoft.com/office/drawing/2014/main" id="{EBA04BB5-6BC2-B243-D061-07680504FB68}"/>
              </a:ext>
            </a:extLst>
          </p:cNvPr>
          <p:cNvPicPr>
            <a:picLocks noChangeAspect="1"/>
          </p:cNvPicPr>
          <p:nvPr/>
        </p:nvPicPr>
        <p:blipFill rotWithShape="1">
          <a:blip r:embed="rId2"/>
          <a:srcRect l="73530" t="18430" b="36996"/>
          <a:stretch/>
        </p:blipFill>
        <p:spPr>
          <a:xfrm>
            <a:off x="7548281" y="3028982"/>
            <a:ext cx="3805519" cy="2780147"/>
          </a:xfrm>
          <a:prstGeom prst="rect">
            <a:avLst/>
          </a:prstGeom>
        </p:spPr>
      </p:pic>
      <p:pic>
        <p:nvPicPr>
          <p:cNvPr id="4" name="Grafik 3" descr="Ein Bild, das Text, Schrift, Visitenkarte, Design enthält.&#10;&#10;Automatisch generierte Beschreibung">
            <a:extLst>
              <a:ext uri="{FF2B5EF4-FFF2-40B4-BE49-F238E27FC236}">
                <a16:creationId xmlns:a16="http://schemas.microsoft.com/office/drawing/2014/main" id="{AB1C0BC8-BA9B-9E81-0EDD-51E1C6C0BC48}"/>
              </a:ext>
            </a:extLst>
          </p:cNvPr>
          <p:cNvPicPr>
            <a:picLocks noChangeAspect="1"/>
          </p:cNvPicPr>
          <p:nvPr/>
        </p:nvPicPr>
        <p:blipFill rotWithShape="1">
          <a:blip r:embed="rId3"/>
          <a:srcRect l="10672" t="29042" r="57492" b="63385"/>
          <a:stretch>
            <a:fillRect/>
          </a:stretch>
        </p:blipFill>
        <p:spPr>
          <a:xfrm>
            <a:off x="7548281" y="2285418"/>
            <a:ext cx="3805519" cy="447148"/>
          </a:xfrm>
          <a:prstGeom prst="rect">
            <a:avLst/>
          </a:prstGeom>
        </p:spPr>
      </p:pic>
      <p:pic>
        <p:nvPicPr>
          <p:cNvPr id="11" name="Grafik 10" descr="Ein Bild, das Text, Schrift, Visitenkarte, Design enthält.&#10;&#10;Automatisch generierte Beschreibung">
            <a:extLst>
              <a:ext uri="{FF2B5EF4-FFF2-40B4-BE49-F238E27FC236}">
                <a16:creationId xmlns:a16="http://schemas.microsoft.com/office/drawing/2014/main" id="{C4451284-B929-B669-A113-CD872F8869B7}"/>
              </a:ext>
            </a:extLst>
          </p:cNvPr>
          <p:cNvPicPr>
            <a:picLocks noChangeAspect="1"/>
          </p:cNvPicPr>
          <p:nvPr/>
        </p:nvPicPr>
        <p:blipFill rotWithShape="1">
          <a:blip r:embed="rId3"/>
          <a:srcRect l="13149" t="46972" r="47642"/>
          <a:stretch/>
        </p:blipFill>
        <p:spPr>
          <a:xfrm>
            <a:off x="9574305" y="320687"/>
            <a:ext cx="1595719" cy="1037563"/>
          </a:xfrm>
          <a:prstGeom prst="rect">
            <a:avLst/>
          </a:prstGeom>
        </p:spPr>
      </p:pic>
    </p:spTree>
    <p:extLst>
      <p:ext uri="{BB962C8B-B14F-4D97-AF65-F5344CB8AC3E}">
        <p14:creationId xmlns:p14="http://schemas.microsoft.com/office/powerpoint/2010/main" val="4264563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4F42A-F214-36EC-FA3C-F319C7C598F1}"/>
            </a:ext>
          </a:extLst>
        </p:cNvPr>
        <p:cNvGrpSpPr/>
        <p:nvPr/>
      </p:nvGrpSpPr>
      <p:grpSpPr>
        <a:xfrm>
          <a:off x="0" y="0"/>
          <a:ext cx="0" cy="0"/>
          <a:chOff x="0" y="0"/>
          <a:chExt cx="0" cy="0"/>
        </a:xfrm>
      </p:grpSpPr>
      <p:pic>
        <p:nvPicPr>
          <p:cNvPr id="3" name="Inhaltsplatzhalter 2" descr="Ein Bild, das Muster, Pixel enthält.&#10;&#10;KI-generierte Inhalte können fehlerhaft sein.">
            <a:extLst>
              <a:ext uri="{FF2B5EF4-FFF2-40B4-BE49-F238E27FC236}">
                <a16:creationId xmlns:a16="http://schemas.microsoft.com/office/drawing/2014/main" id="{F5CB7034-CB79-CFCF-C205-9CB89F5B77E3}"/>
              </a:ext>
            </a:extLst>
          </p:cNvPr>
          <p:cNvPicPr>
            <a:picLocks noGrp="1" noChangeAspect="1"/>
          </p:cNvPicPr>
          <p:nvPr>
            <p:ph idx="1"/>
          </p:nvPr>
        </p:nvPicPr>
        <p:blipFill>
          <a:blip r:embed="rId3"/>
          <a:stretch>
            <a:fillRect/>
          </a:stretch>
        </p:blipFill>
        <p:spPr>
          <a:xfrm>
            <a:off x="5143500" y="3048794"/>
            <a:ext cx="1905000" cy="1905000"/>
          </a:xfrm>
        </p:spPr>
      </p:pic>
      <p:sp>
        <p:nvSpPr>
          <p:cNvPr id="11" name="Abgerundetes Rechteck 10">
            <a:extLst>
              <a:ext uri="{FF2B5EF4-FFF2-40B4-BE49-F238E27FC236}">
                <a16:creationId xmlns:a16="http://schemas.microsoft.com/office/drawing/2014/main" id="{56571DF6-22D2-B365-AD6F-E7C7CCC81D3C}"/>
              </a:ext>
            </a:extLst>
          </p:cNvPr>
          <p:cNvSpPr/>
          <p:nvPr/>
        </p:nvSpPr>
        <p:spPr>
          <a:xfrm>
            <a:off x="505691" y="1825624"/>
            <a:ext cx="11207960" cy="4667251"/>
          </a:xfrm>
          <a:prstGeom prst="roundRect">
            <a:avLst/>
          </a:prstGeom>
          <a:solidFill>
            <a:srgbClr val="63A1C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Inhaltsplatzhalter 2">
            <a:extLst>
              <a:ext uri="{FF2B5EF4-FFF2-40B4-BE49-F238E27FC236}">
                <a16:creationId xmlns:a16="http://schemas.microsoft.com/office/drawing/2014/main" id="{9BDCDE1F-835D-25D9-8FA3-4279997BCDEA}"/>
              </a:ext>
            </a:extLst>
          </p:cNvPr>
          <p:cNvSpPr txBox="1">
            <a:spLocks/>
          </p:cNvSpPr>
          <p:nvPr/>
        </p:nvSpPr>
        <p:spPr>
          <a:xfrm>
            <a:off x="625876" y="2139044"/>
            <a:ext cx="8327681" cy="471895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AT" sz="4400" b="1" i="1" dirty="0"/>
              <a:t>Niedrigere CO</a:t>
            </a:r>
            <a:r>
              <a:rPr lang="de-AT" sz="4400" b="1" i="1" baseline="-25000" dirty="0"/>
              <a:t>2</a:t>
            </a:r>
            <a:r>
              <a:rPr lang="de-AT" sz="4400" b="1" i="1" dirty="0"/>
              <a:t>-Konzentrationen</a:t>
            </a:r>
            <a:br>
              <a:rPr lang="de-AT" sz="4400" b="1" i="1" dirty="0"/>
            </a:br>
            <a:r>
              <a:rPr lang="de-AT" sz="4400" i="1" dirty="0"/>
              <a:t>in Klassenzimmern sind </a:t>
            </a:r>
            <a:r>
              <a:rPr lang="de-AT" sz="4400" b="1" i="1" dirty="0"/>
              <a:t>mit </a:t>
            </a:r>
            <a:br>
              <a:rPr lang="de-AT" sz="4400" b="1" i="1" dirty="0"/>
            </a:br>
            <a:r>
              <a:rPr lang="de-AT" sz="4400" b="1" i="1" dirty="0"/>
              <a:t>weniger krankheitsbedingten Fehlzeiten</a:t>
            </a:r>
            <a:r>
              <a:rPr lang="de-AT" sz="4400" i="1" dirty="0"/>
              <a:t> verbunden.</a:t>
            </a:r>
          </a:p>
        </p:txBody>
      </p:sp>
      <p:pic>
        <p:nvPicPr>
          <p:cNvPr id="1026" name="Picture 2">
            <a:hlinkClick r:id="rId4"/>
            <a:extLst>
              <a:ext uri="{FF2B5EF4-FFF2-40B4-BE49-F238E27FC236}">
                <a16:creationId xmlns:a16="http://schemas.microsoft.com/office/drawing/2014/main" id="{22202AB3-81C5-0FC3-7A28-02C2A50BDF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0008" y="2229302"/>
            <a:ext cx="2979519" cy="4230916"/>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descr="Ein Bild, das Muster, Pixel enthält.&#10;&#10;KI-generierte Inhalte können fehlerhaft sein.">
            <a:extLst>
              <a:ext uri="{FF2B5EF4-FFF2-40B4-BE49-F238E27FC236}">
                <a16:creationId xmlns:a16="http://schemas.microsoft.com/office/drawing/2014/main" id="{E34D7CFF-CEB6-BD77-C9DE-EB8BF3B47759}"/>
              </a:ext>
            </a:extLst>
          </p:cNvPr>
          <p:cNvPicPr>
            <a:picLocks noChangeAspect="1"/>
          </p:cNvPicPr>
          <p:nvPr/>
        </p:nvPicPr>
        <p:blipFill>
          <a:blip r:embed="rId6"/>
          <a:stretch>
            <a:fillRect/>
          </a:stretch>
        </p:blipFill>
        <p:spPr>
          <a:xfrm>
            <a:off x="10927583" y="5487260"/>
            <a:ext cx="1021944" cy="1021944"/>
          </a:xfrm>
          <a:prstGeom prst="rect">
            <a:avLst/>
          </a:prstGeom>
        </p:spPr>
      </p:pic>
      <p:sp>
        <p:nvSpPr>
          <p:cNvPr id="6" name="Titel 1">
            <a:extLst>
              <a:ext uri="{FF2B5EF4-FFF2-40B4-BE49-F238E27FC236}">
                <a16:creationId xmlns:a16="http://schemas.microsoft.com/office/drawing/2014/main" id="{1590F19A-9494-3E9A-73BB-11D71DA97AB8}"/>
              </a:ext>
            </a:extLst>
          </p:cNvPr>
          <p:cNvSpPr txBox="1">
            <a:spLocks/>
          </p:cNvSpPr>
          <p:nvPr/>
        </p:nvSpPr>
        <p:spPr>
          <a:xfrm>
            <a:off x="838199" y="203645"/>
            <a:ext cx="10631557" cy="1325563"/>
          </a:xfrm>
          <a:prstGeom prst="rect">
            <a:avLst/>
          </a:prstGeom>
          <a:solidFill>
            <a:schemeClr val="bg1"/>
          </a:solidFill>
          <a:ln w="38100" cap="rnd" cmpd="tri">
            <a:solidFill>
              <a:srgbClr val="63A1C5"/>
            </a:solidFill>
            <a:extLst>
              <a:ext uri="{C807C97D-BFC1-408E-A445-0C87EB9F89A2}">
                <ask:lineSketchStyleProps xmlns:ask="http://schemas.microsoft.com/office/drawing/2018/sketchyshapes" sd="1219033472">
                  <a:custGeom>
                    <a:avLst/>
                    <a:gdLst>
                      <a:gd name="connsiteX0" fmla="*/ 0 w 10894142"/>
                      <a:gd name="connsiteY0" fmla="*/ 0 h 1765841"/>
                      <a:gd name="connsiteX1" fmla="*/ 10894142 w 10894142"/>
                      <a:gd name="connsiteY1" fmla="*/ 0 h 1765841"/>
                      <a:gd name="connsiteX2" fmla="*/ 10894142 w 10894142"/>
                      <a:gd name="connsiteY2" fmla="*/ 1765841 h 1765841"/>
                      <a:gd name="connsiteX3" fmla="*/ 0 w 10894142"/>
                      <a:gd name="connsiteY3" fmla="*/ 1765841 h 1765841"/>
                      <a:gd name="connsiteX4" fmla="*/ 0 w 10894142"/>
                      <a:gd name="connsiteY4" fmla="*/ 0 h 176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142" h="1765841" fill="none" extrusionOk="0">
                        <a:moveTo>
                          <a:pt x="0" y="0"/>
                        </a:moveTo>
                        <a:cubicBezTo>
                          <a:pt x="1850465" y="-49533"/>
                          <a:pt x="8824889" y="-14809"/>
                          <a:pt x="10894142" y="0"/>
                        </a:cubicBezTo>
                        <a:cubicBezTo>
                          <a:pt x="10749755" y="663354"/>
                          <a:pt x="11023263" y="933566"/>
                          <a:pt x="10894142" y="1765841"/>
                        </a:cubicBezTo>
                        <a:cubicBezTo>
                          <a:pt x="7906729" y="1717610"/>
                          <a:pt x="4992186" y="1850296"/>
                          <a:pt x="0" y="1765841"/>
                        </a:cubicBezTo>
                        <a:cubicBezTo>
                          <a:pt x="-21893" y="1154115"/>
                          <a:pt x="48123" y="299716"/>
                          <a:pt x="0" y="0"/>
                        </a:cubicBezTo>
                        <a:close/>
                      </a:path>
                      <a:path w="10894142" h="1765841" stroke="0" extrusionOk="0">
                        <a:moveTo>
                          <a:pt x="0" y="0"/>
                        </a:moveTo>
                        <a:cubicBezTo>
                          <a:pt x="2592044" y="118645"/>
                          <a:pt x="7070264" y="116012"/>
                          <a:pt x="10894142" y="0"/>
                        </a:cubicBezTo>
                        <a:cubicBezTo>
                          <a:pt x="11014797" y="626406"/>
                          <a:pt x="10785335" y="1331704"/>
                          <a:pt x="10894142" y="1765841"/>
                        </a:cubicBezTo>
                        <a:cubicBezTo>
                          <a:pt x="6636012" y="1900441"/>
                          <a:pt x="5102076" y="1608645"/>
                          <a:pt x="0" y="1765841"/>
                        </a:cubicBezTo>
                        <a:cubicBezTo>
                          <a:pt x="41792" y="1183853"/>
                          <a:pt x="-37890" y="738307"/>
                          <a:pt x="0" y="0"/>
                        </a:cubicBezTo>
                        <a:close/>
                      </a:path>
                    </a:pathLst>
                  </a:custGeom>
                  <ask:type>
                    <ask:lineSketchNone/>
                  </ask:type>
                </ask:lineSketchStyleProps>
              </a:ext>
            </a:extLst>
          </a:ln>
          <a:effectLst>
            <a:softEdge rad="87778"/>
          </a:effectLst>
        </p:spPr>
        <p:txBody>
          <a:bodyPr vert="horz" lIns="0" tIns="45720" rIns="91440" bIns="45720" rtlCol="0" anchor="ctr" anchorCtr="0">
            <a:normAutofit/>
          </a:bodyPr>
          <a:lstStyle>
            <a:lvl1pPr algn="l" defTabSz="914400" rtl="0" eaLnBrk="1" latinLnBrk="0" hangingPunct="1">
              <a:lnSpc>
                <a:spcPct val="90000"/>
              </a:lnSpc>
              <a:spcBef>
                <a:spcPct val="0"/>
              </a:spcBef>
              <a:buNone/>
              <a:defRPr sz="4500" b="0" i="0" kern="1200" baseline="0">
                <a:ln>
                  <a:solidFill>
                    <a:srgbClr val="5197BE"/>
                  </a:solidFill>
                </a:ln>
                <a:solidFill>
                  <a:schemeClr val="bg1"/>
                </a:solidFill>
                <a:effectLst/>
                <a:latin typeface="Lato" panose="020F0502020204030203" pitchFamily="34" charset="0"/>
                <a:ea typeface="+mj-ea"/>
                <a:cs typeface="+mj-cs"/>
              </a:defRPr>
            </a:lvl1pPr>
          </a:lstStyle>
          <a:p>
            <a:pPr marL="455613">
              <a:lnSpc>
                <a:spcPct val="120000"/>
              </a:lnSpc>
              <a:spcBef>
                <a:spcPts val="600"/>
              </a:spcBef>
            </a:pPr>
            <a:r>
              <a:rPr lang="de-AT" sz="4400" dirty="0">
                <a:solidFill>
                  <a:srgbClr val="00006F"/>
                </a:solidFill>
              </a:rPr>
              <a:t>Ergebnisse der ImpAQS-Studie</a:t>
            </a:r>
          </a:p>
        </p:txBody>
      </p:sp>
      <p:pic>
        <p:nvPicPr>
          <p:cNvPr id="7" name="Grafik 6" descr="Ein Bild, das Text, Schrift, Visitenkarte, Design enthält.&#10;&#10;Automatisch generierte Beschreibung">
            <a:extLst>
              <a:ext uri="{FF2B5EF4-FFF2-40B4-BE49-F238E27FC236}">
                <a16:creationId xmlns:a16="http://schemas.microsoft.com/office/drawing/2014/main" id="{BACC78C7-C961-C4EB-185D-C25ACE5662B4}"/>
              </a:ext>
            </a:extLst>
          </p:cNvPr>
          <p:cNvPicPr>
            <a:picLocks noChangeAspect="1"/>
          </p:cNvPicPr>
          <p:nvPr/>
        </p:nvPicPr>
        <p:blipFill rotWithShape="1">
          <a:blip r:embed="rId7"/>
          <a:srcRect l="13149" t="46972" r="47642"/>
          <a:stretch/>
        </p:blipFill>
        <p:spPr>
          <a:xfrm>
            <a:off x="9514668" y="320687"/>
            <a:ext cx="1595719" cy="1037563"/>
          </a:xfrm>
          <a:prstGeom prst="rect">
            <a:avLst/>
          </a:prstGeom>
        </p:spPr>
      </p:pic>
    </p:spTree>
    <p:extLst>
      <p:ext uri="{BB962C8B-B14F-4D97-AF65-F5344CB8AC3E}">
        <p14:creationId xmlns:p14="http://schemas.microsoft.com/office/powerpoint/2010/main" val="1806285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D216ED-E932-70E5-8CD9-679A0779FE96}"/>
              </a:ext>
            </a:extLst>
          </p:cNvPr>
          <p:cNvSpPr>
            <a:spLocks noGrp="1"/>
          </p:cNvSpPr>
          <p:nvPr>
            <p:ph type="title"/>
          </p:nvPr>
        </p:nvSpPr>
        <p:spPr>
          <a:solidFill>
            <a:schemeClr val="bg1"/>
          </a:solidFill>
          <a:ln w="38100" cap="rnd" cmpd="tri">
            <a:solidFill>
              <a:srgbClr val="63A1C5"/>
            </a:solidFill>
            <a:extLst>
              <a:ext uri="{C807C97D-BFC1-408E-A445-0C87EB9F89A2}">
                <ask:lineSketchStyleProps xmlns:ask="http://schemas.microsoft.com/office/drawing/2018/sketchyshapes" sd="1219033472">
                  <a:custGeom>
                    <a:avLst/>
                    <a:gdLst>
                      <a:gd name="connsiteX0" fmla="*/ 0 w 10894142"/>
                      <a:gd name="connsiteY0" fmla="*/ 0 h 1765841"/>
                      <a:gd name="connsiteX1" fmla="*/ 10894142 w 10894142"/>
                      <a:gd name="connsiteY1" fmla="*/ 0 h 1765841"/>
                      <a:gd name="connsiteX2" fmla="*/ 10894142 w 10894142"/>
                      <a:gd name="connsiteY2" fmla="*/ 1765841 h 1765841"/>
                      <a:gd name="connsiteX3" fmla="*/ 0 w 10894142"/>
                      <a:gd name="connsiteY3" fmla="*/ 1765841 h 1765841"/>
                      <a:gd name="connsiteX4" fmla="*/ 0 w 10894142"/>
                      <a:gd name="connsiteY4" fmla="*/ 0 h 176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142" h="1765841" fill="none" extrusionOk="0">
                        <a:moveTo>
                          <a:pt x="0" y="0"/>
                        </a:moveTo>
                        <a:cubicBezTo>
                          <a:pt x="1850465" y="-49533"/>
                          <a:pt x="8824889" y="-14809"/>
                          <a:pt x="10894142" y="0"/>
                        </a:cubicBezTo>
                        <a:cubicBezTo>
                          <a:pt x="10749755" y="663354"/>
                          <a:pt x="11023263" y="933566"/>
                          <a:pt x="10894142" y="1765841"/>
                        </a:cubicBezTo>
                        <a:cubicBezTo>
                          <a:pt x="7906729" y="1717610"/>
                          <a:pt x="4992186" y="1850296"/>
                          <a:pt x="0" y="1765841"/>
                        </a:cubicBezTo>
                        <a:cubicBezTo>
                          <a:pt x="-21893" y="1154115"/>
                          <a:pt x="48123" y="299716"/>
                          <a:pt x="0" y="0"/>
                        </a:cubicBezTo>
                        <a:close/>
                      </a:path>
                      <a:path w="10894142" h="1765841" stroke="0" extrusionOk="0">
                        <a:moveTo>
                          <a:pt x="0" y="0"/>
                        </a:moveTo>
                        <a:cubicBezTo>
                          <a:pt x="2592044" y="118645"/>
                          <a:pt x="7070264" y="116012"/>
                          <a:pt x="10894142" y="0"/>
                        </a:cubicBezTo>
                        <a:cubicBezTo>
                          <a:pt x="11014797" y="626406"/>
                          <a:pt x="10785335" y="1331704"/>
                          <a:pt x="10894142" y="1765841"/>
                        </a:cubicBezTo>
                        <a:cubicBezTo>
                          <a:pt x="6636012" y="1900441"/>
                          <a:pt x="5102076" y="1608645"/>
                          <a:pt x="0" y="1765841"/>
                        </a:cubicBezTo>
                        <a:cubicBezTo>
                          <a:pt x="41792" y="1183853"/>
                          <a:pt x="-37890" y="738307"/>
                          <a:pt x="0" y="0"/>
                        </a:cubicBezTo>
                        <a:close/>
                      </a:path>
                    </a:pathLst>
                  </a:custGeom>
                  <ask:type>
                    <ask:lineSketchNone/>
                  </ask:type>
                </ask:lineSketchStyleProps>
              </a:ext>
            </a:extLst>
          </a:ln>
          <a:effectLst>
            <a:softEdge rad="87778"/>
          </a:effectLst>
        </p:spPr>
        <p:txBody>
          <a:bodyPr vert="horz" lIns="91440" tIns="45720" rIns="91440" bIns="45720" rtlCol="0" anchor="ctr" anchorCtr="1">
            <a:normAutofit fontScale="90000"/>
          </a:bodyPr>
          <a:lstStyle/>
          <a:p>
            <a:pPr algn="ctr">
              <a:lnSpc>
                <a:spcPct val="120000"/>
              </a:lnSpc>
              <a:spcBef>
                <a:spcPts val="600"/>
              </a:spcBef>
              <a:buFont typeface="Arial" panose="020B0604020202020204" pitchFamily="34" charset="0"/>
            </a:pPr>
            <a:r>
              <a:rPr lang="de-AT" sz="4400" dirty="0">
                <a:solidFill>
                  <a:srgbClr val="00006F"/>
                </a:solidFill>
                <a:ea typeface="+mn-ea"/>
                <a:cs typeface="+mn-cs"/>
              </a:rPr>
              <a:t>PAIS-Expertengruppe Wiener Ärztekammer</a:t>
            </a:r>
          </a:p>
        </p:txBody>
      </p:sp>
      <p:pic>
        <p:nvPicPr>
          <p:cNvPr id="5" name="Inhaltsplatzhalter 4">
            <a:extLst>
              <a:ext uri="{FF2B5EF4-FFF2-40B4-BE49-F238E27FC236}">
                <a16:creationId xmlns:a16="http://schemas.microsoft.com/office/drawing/2014/main" id="{F9B26D4D-F335-F7F4-84F9-35C7973C7259}"/>
              </a:ext>
            </a:extLst>
          </p:cNvPr>
          <p:cNvPicPr>
            <a:picLocks noGrp="1" noChangeAspect="1"/>
          </p:cNvPicPr>
          <p:nvPr>
            <p:ph idx="1"/>
          </p:nvPr>
        </p:nvPicPr>
        <p:blipFill>
          <a:blip r:embed="rId2"/>
          <a:stretch>
            <a:fillRect/>
          </a:stretch>
        </p:blipFill>
        <p:spPr>
          <a:xfrm>
            <a:off x="1432169" y="1688297"/>
            <a:ext cx="9209313" cy="5167312"/>
          </a:xfrm>
        </p:spPr>
      </p:pic>
      <p:pic>
        <p:nvPicPr>
          <p:cNvPr id="7" name="Grafik 6">
            <a:extLst>
              <a:ext uri="{FF2B5EF4-FFF2-40B4-BE49-F238E27FC236}">
                <a16:creationId xmlns:a16="http://schemas.microsoft.com/office/drawing/2014/main" id="{78DB858B-7A3F-592D-23AC-8E8810518F33}"/>
              </a:ext>
            </a:extLst>
          </p:cNvPr>
          <p:cNvPicPr>
            <a:picLocks noChangeAspect="1"/>
          </p:cNvPicPr>
          <p:nvPr/>
        </p:nvPicPr>
        <p:blipFill>
          <a:blip r:embed="rId3"/>
          <a:srcRect r="18585"/>
          <a:stretch>
            <a:fillRect/>
          </a:stretch>
        </p:blipFill>
        <p:spPr>
          <a:xfrm>
            <a:off x="9327662" y="2391"/>
            <a:ext cx="2864338" cy="725468"/>
          </a:xfrm>
          <a:prstGeom prst="rect">
            <a:avLst/>
          </a:prstGeom>
        </p:spPr>
      </p:pic>
    </p:spTree>
    <p:extLst>
      <p:ext uri="{BB962C8B-B14F-4D97-AF65-F5344CB8AC3E}">
        <p14:creationId xmlns:p14="http://schemas.microsoft.com/office/powerpoint/2010/main" val="3092523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44ACE-B43E-5296-DAA0-4ACD17FBC1FC}"/>
            </a:ext>
          </a:extLst>
        </p:cNvPr>
        <p:cNvGrpSpPr/>
        <p:nvPr/>
      </p:nvGrpSpPr>
      <p:grpSpPr>
        <a:xfrm>
          <a:off x="0" y="0"/>
          <a:ext cx="0" cy="0"/>
          <a:chOff x="0" y="0"/>
          <a:chExt cx="0" cy="0"/>
        </a:xfrm>
      </p:grpSpPr>
      <p:sp>
        <p:nvSpPr>
          <p:cNvPr id="3" name="Titel 1">
            <a:extLst>
              <a:ext uri="{FF2B5EF4-FFF2-40B4-BE49-F238E27FC236}">
                <a16:creationId xmlns:a16="http://schemas.microsoft.com/office/drawing/2014/main" id="{98247CEB-E933-ABAB-4417-B0F0D12087E8}"/>
              </a:ext>
            </a:extLst>
          </p:cNvPr>
          <p:cNvSpPr txBox="1">
            <a:spLocks/>
          </p:cNvSpPr>
          <p:nvPr/>
        </p:nvSpPr>
        <p:spPr>
          <a:xfrm>
            <a:off x="396239" y="427238"/>
            <a:ext cx="11399520" cy="3001762"/>
          </a:xfrm>
          <a:prstGeom prst="rect">
            <a:avLst/>
          </a:prstGeom>
          <a:solidFill>
            <a:schemeClr val="bg1"/>
          </a:solidFill>
          <a:ln w="38100" cap="rnd" cmpd="tri">
            <a:solidFill>
              <a:srgbClr val="63A1C5"/>
            </a:solidFill>
            <a:extLst>
              <a:ext uri="{C807C97D-BFC1-408E-A445-0C87EB9F89A2}">
                <ask:lineSketchStyleProps xmlns:ask="http://schemas.microsoft.com/office/drawing/2018/sketchyshapes" sd="1219033472">
                  <a:custGeom>
                    <a:avLst/>
                    <a:gdLst>
                      <a:gd name="connsiteX0" fmla="*/ 0 w 10894142"/>
                      <a:gd name="connsiteY0" fmla="*/ 0 h 1765841"/>
                      <a:gd name="connsiteX1" fmla="*/ 10894142 w 10894142"/>
                      <a:gd name="connsiteY1" fmla="*/ 0 h 1765841"/>
                      <a:gd name="connsiteX2" fmla="*/ 10894142 w 10894142"/>
                      <a:gd name="connsiteY2" fmla="*/ 1765841 h 1765841"/>
                      <a:gd name="connsiteX3" fmla="*/ 0 w 10894142"/>
                      <a:gd name="connsiteY3" fmla="*/ 1765841 h 1765841"/>
                      <a:gd name="connsiteX4" fmla="*/ 0 w 10894142"/>
                      <a:gd name="connsiteY4" fmla="*/ 0 h 176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142" h="1765841" fill="none" extrusionOk="0">
                        <a:moveTo>
                          <a:pt x="0" y="0"/>
                        </a:moveTo>
                        <a:cubicBezTo>
                          <a:pt x="1850465" y="-49533"/>
                          <a:pt x="8824889" y="-14809"/>
                          <a:pt x="10894142" y="0"/>
                        </a:cubicBezTo>
                        <a:cubicBezTo>
                          <a:pt x="10749755" y="663354"/>
                          <a:pt x="11023263" y="933566"/>
                          <a:pt x="10894142" y="1765841"/>
                        </a:cubicBezTo>
                        <a:cubicBezTo>
                          <a:pt x="7906729" y="1717610"/>
                          <a:pt x="4992186" y="1850296"/>
                          <a:pt x="0" y="1765841"/>
                        </a:cubicBezTo>
                        <a:cubicBezTo>
                          <a:pt x="-21893" y="1154115"/>
                          <a:pt x="48123" y="299716"/>
                          <a:pt x="0" y="0"/>
                        </a:cubicBezTo>
                        <a:close/>
                      </a:path>
                      <a:path w="10894142" h="1765841" stroke="0" extrusionOk="0">
                        <a:moveTo>
                          <a:pt x="0" y="0"/>
                        </a:moveTo>
                        <a:cubicBezTo>
                          <a:pt x="2592044" y="118645"/>
                          <a:pt x="7070264" y="116012"/>
                          <a:pt x="10894142" y="0"/>
                        </a:cubicBezTo>
                        <a:cubicBezTo>
                          <a:pt x="11014797" y="626406"/>
                          <a:pt x="10785335" y="1331704"/>
                          <a:pt x="10894142" y="1765841"/>
                        </a:cubicBezTo>
                        <a:cubicBezTo>
                          <a:pt x="6636012" y="1900441"/>
                          <a:pt x="5102076" y="1608645"/>
                          <a:pt x="0" y="1765841"/>
                        </a:cubicBezTo>
                        <a:cubicBezTo>
                          <a:pt x="41792" y="1183853"/>
                          <a:pt x="-37890" y="738307"/>
                          <a:pt x="0" y="0"/>
                        </a:cubicBezTo>
                        <a:close/>
                      </a:path>
                    </a:pathLst>
                  </a:custGeom>
                  <ask:type>
                    <ask:lineSketchNone/>
                  </ask:type>
                </ask:lineSketchStyleProps>
              </a:ext>
            </a:extLst>
          </a:ln>
          <a:effectLst>
            <a:softEdge rad="87778"/>
          </a:effectLst>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b="0" i="0" kern="1200">
                <a:ln>
                  <a:solidFill>
                    <a:schemeClr val="accent1"/>
                  </a:solidFill>
                </a:ln>
                <a:solidFill>
                  <a:schemeClr val="bg1"/>
                </a:solidFill>
                <a:effectLst>
                  <a:innerShdw blurRad="114300">
                    <a:srgbClr val="5197BE"/>
                  </a:innerShdw>
                </a:effectLst>
                <a:latin typeface="Lato" panose="020F0502020204030203" pitchFamily="34" charset="0"/>
                <a:ea typeface="+mj-ea"/>
                <a:cs typeface="+mj-cs"/>
              </a:defRPr>
            </a:lvl1pPr>
          </a:lstStyle>
          <a:p>
            <a:pPr algn="ctr">
              <a:lnSpc>
                <a:spcPct val="120000"/>
              </a:lnSpc>
              <a:spcBef>
                <a:spcPts val="600"/>
              </a:spcBef>
              <a:buFont typeface="Arial" panose="020B0604020202020204" pitchFamily="34" charset="0"/>
              <a:buNone/>
            </a:pPr>
            <a:endParaRPr lang="de-DE">
              <a:solidFill>
                <a:srgbClr val="00006F"/>
              </a:solidFill>
              <a:ea typeface="+mn-ea"/>
              <a:cs typeface="+mn-cs"/>
            </a:endParaRPr>
          </a:p>
        </p:txBody>
      </p:sp>
      <p:sp>
        <p:nvSpPr>
          <p:cNvPr id="2" name="Textfeld 1">
            <a:extLst>
              <a:ext uri="{FF2B5EF4-FFF2-40B4-BE49-F238E27FC236}">
                <a16:creationId xmlns:a16="http://schemas.microsoft.com/office/drawing/2014/main" id="{C9946C47-8895-4D12-E9D1-DE6A3618C9FF}"/>
              </a:ext>
            </a:extLst>
          </p:cNvPr>
          <p:cNvSpPr txBox="1"/>
          <p:nvPr/>
        </p:nvSpPr>
        <p:spPr>
          <a:xfrm>
            <a:off x="589611" y="595404"/>
            <a:ext cx="3671103" cy="523220"/>
          </a:xfrm>
          <a:prstGeom prst="rect">
            <a:avLst/>
          </a:prstGeom>
          <a:noFill/>
        </p:spPr>
        <p:txBody>
          <a:bodyPr wrap="square" rtlCol="0">
            <a:spAutoFit/>
          </a:bodyPr>
          <a:lstStyle/>
          <a:p>
            <a:r>
              <a:rPr lang="de-AT" sz="2800" b="1" dirty="0">
                <a:solidFill>
                  <a:srgbClr val="00006F"/>
                </a:solidFill>
                <a:latin typeface="Lato" panose="020F0502020204030203" pitchFamily="34" charset="0"/>
              </a:rPr>
              <a:t>Dr. Wolfgang Hagen</a:t>
            </a:r>
          </a:p>
        </p:txBody>
      </p:sp>
      <p:sp>
        <p:nvSpPr>
          <p:cNvPr id="4" name="Textfeld 3">
            <a:extLst>
              <a:ext uri="{FF2B5EF4-FFF2-40B4-BE49-F238E27FC236}">
                <a16:creationId xmlns:a16="http://schemas.microsoft.com/office/drawing/2014/main" id="{2D12CD9B-8C5E-829A-72E1-3923B421CB63}"/>
              </a:ext>
            </a:extLst>
          </p:cNvPr>
          <p:cNvSpPr txBox="1"/>
          <p:nvPr/>
        </p:nvSpPr>
        <p:spPr>
          <a:xfrm>
            <a:off x="5523721" y="651387"/>
            <a:ext cx="6078667" cy="2554545"/>
          </a:xfrm>
          <a:prstGeom prst="rect">
            <a:avLst/>
          </a:prstGeom>
          <a:noFill/>
        </p:spPr>
        <p:txBody>
          <a:bodyPr wrap="square" rtlCol="0">
            <a:spAutoFit/>
          </a:bodyPr>
          <a:lstStyle/>
          <a:p>
            <a:pPr marL="457200" indent="-457200">
              <a:buFont typeface="Arial" panose="020B0604020202020204" pitchFamily="34" charset="0"/>
              <a:buChar char="•"/>
            </a:pPr>
            <a:r>
              <a:rPr lang="de-AT" sz="3200" dirty="0">
                <a:latin typeface="Lato" panose="020F0502020204030203" pitchFamily="34" charset="0"/>
              </a:rPr>
              <a:t>Oberarzt Klinik Wien Hietzing </a:t>
            </a:r>
          </a:p>
          <a:p>
            <a:pPr marL="457200" indent="-457200">
              <a:buFont typeface="Arial" panose="020B0604020202020204" pitchFamily="34" charset="0"/>
              <a:buChar char="•"/>
            </a:pPr>
            <a:r>
              <a:rPr lang="de-AT" sz="3200" dirty="0">
                <a:latin typeface="Lato" panose="020F0502020204030203" pitchFamily="34" charset="0"/>
              </a:rPr>
              <a:t>Internist</a:t>
            </a:r>
          </a:p>
          <a:p>
            <a:pPr marL="457200" indent="-457200">
              <a:buFont typeface="Arial" panose="020B0604020202020204" pitchFamily="34" charset="0"/>
              <a:buChar char="•"/>
            </a:pPr>
            <a:r>
              <a:rPr lang="de-AT" sz="3200" dirty="0">
                <a:latin typeface="Lato" panose="020F0502020204030203" pitchFamily="34" charset="0"/>
              </a:rPr>
              <a:t>Expertenrunde PAIS</a:t>
            </a:r>
            <a:br>
              <a:rPr lang="de-AT" sz="3200" dirty="0">
                <a:latin typeface="Lato" panose="020F0502020204030203" pitchFamily="34" charset="0"/>
              </a:rPr>
            </a:br>
            <a:r>
              <a:rPr lang="de-AT" sz="3200" dirty="0">
                <a:latin typeface="Lato" panose="020F0502020204030203" pitchFamily="34" charset="0"/>
              </a:rPr>
              <a:t>Wiener Ärztekammer</a:t>
            </a:r>
          </a:p>
          <a:p>
            <a:pPr marL="457200" indent="-457200">
              <a:buFont typeface="Arial" panose="020B0604020202020204" pitchFamily="34" charset="0"/>
              <a:buChar char="•"/>
            </a:pPr>
            <a:r>
              <a:rPr lang="de-AT" sz="3200" dirty="0">
                <a:latin typeface="Lato" panose="020F0502020204030203" pitchFamily="34" charset="0"/>
              </a:rPr>
              <a:t>Im IGÖ-Vorstand seit 9/2025</a:t>
            </a:r>
          </a:p>
        </p:txBody>
      </p:sp>
      <p:pic>
        <p:nvPicPr>
          <p:cNvPr id="9" name="Grafik 8" descr="Ein Bild, das Text, Schrift, weiß enthält.&#10;&#10;KI-generierte Inhalte können fehlerhaft sein.">
            <a:extLst>
              <a:ext uri="{FF2B5EF4-FFF2-40B4-BE49-F238E27FC236}">
                <a16:creationId xmlns:a16="http://schemas.microsoft.com/office/drawing/2014/main" id="{ACA08581-0787-5955-2B64-1A9B668BA723}"/>
              </a:ext>
            </a:extLst>
          </p:cNvPr>
          <p:cNvPicPr>
            <a:picLocks noChangeAspect="1"/>
          </p:cNvPicPr>
          <p:nvPr/>
        </p:nvPicPr>
        <p:blipFill>
          <a:blip r:embed="rId3"/>
          <a:stretch>
            <a:fillRect/>
          </a:stretch>
        </p:blipFill>
        <p:spPr>
          <a:xfrm>
            <a:off x="0" y="3827096"/>
            <a:ext cx="12192000" cy="2435500"/>
          </a:xfrm>
          <a:prstGeom prst="rect">
            <a:avLst/>
          </a:prstGeom>
        </p:spPr>
      </p:pic>
    </p:spTree>
    <p:extLst>
      <p:ext uri="{BB962C8B-B14F-4D97-AF65-F5344CB8AC3E}">
        <p14:creationId xmlns:p14="http://schemas.microsoft.com/office/powerpoint/2010/main" val="1421037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PlaceHolder 1"/>
          <p:cNvSpPr>
            <a:spLocks noGrp="1"/>
          </p:cNvSpPr>
          <p:nvPr>
            <p:ph type="subTitle"/>
          </p:nvPr>
        </p:nvSpPr>
        <p:spPr>
          <a:xfrm>
            <a:off x="2176691" y="253757"/>
            <a:ext cx="8030410" cy="5484350"/>
          </a:xfrm>
          <a:prstGeom prst="rect">
            <a:avLst/>
          </a:prstGeom>
          <a:noFill/>
          <a:ln w="0">
            <a:noFill/>
          </a:ln>
        </p:spPr>
        <p:txBody>
          <a:bodyPr lIns="0" tIns="0" rIns="0" bIns="0" anchor="ctr">
            <a:noAutofit/>
          </a:bodyPr>
          <a:lstStyle/>
          <a:p>
            <a:pPr algn="ctr">
              <a:spcBef>
                <a:spcPts val="908"/>
              </a:spcBef>
              <a:tabLst>
                <a:tab pos="0" algn="l"/>
              </a:tabLst>
            </a:pPr>
            <a:r>
              <a:rPr lang="de-DE" sz="3266" b="1" spc="-1">
                <a:solidFill>
                  <a:srgbClr val="000000"/>
                </a:solidFill>
                <a:latin typeface="Arial"/>
                <a:ea typeface="DejaVu Sans"/>
              </a:rPr>
              <a:t>Wie infizieren wir uns?</a:t>
            </a:r>
            <a:endParaRPr lang="de-DE" sz="3266" spc="-1">
              <a:solidFill>
                <a:srgbClr val="000000"/>
              </a:solidFill>
              <a:latin typeface="Arial"/>
            </a:endParaRPr>
          </a:p>
          <a:p>
            <a:pPr algn="ctr">
              <a:spcBef>
                <a:spcPts val="908"/>
              </a:spcBef>
              <a:tabLst>
                <a:tab pos="0" algn="l"/>
              </a:tabLst>
            </a:pPr>
            <a:endParaRPr lang="de-DE" sz="3266" spc="-1">
              <a:solidFill>
                <a:srgbClr val="000000"/>
              </a:solidFill>
              <a:latin typeface="Arial"/>
            </a:endParaRPr>
          </a:p>
          <a:p>
            <a:pPr algn="ctr">
              <a:spcBef>
                <a:spcPts val="908"/>
              </a:spcBef>
              <a:tabLst>
                <a:tab pos="0" algn="l"/>
              </a:tabLst>
            </a:pPr>
            <a:r>
              <a:rPr lang="de-DE" sz="3266" b="1" spc="-1">
                <a:solidFill>
                  <a:srgbClr val="000000"/>
                </a:solidFill>
                <a:latin typeface="Arial"/>
                <a:ea typeface="DejaVu Sans"/>
              </a:rPr>
              <a:t>Von Miasmen bis zu Aerosolen</a:t>
            </a:r>
            <a:endParaRPr lang="de-DE" sz="3266" spc="-1">
              <a:solidFill>
                <a:srgbClr val="000000"/>
              </a:solidFill>
              <a:latin typeface="Arial"/>
            </a:endParaRPr>
          </a:p>
        </p:txBody>
      </p:sp>
      <p:sp>
        <p:nvSpPr>
          <p:cNvPr id="2" name="Textfeld 1">
            <a:extLst>
              <a:ext uri="{FF2B5EF4-FFF2-40B4-BE49-F238E27FC236}">
                <a16:creationId xmlns:a16="http://schemas.microsoft.com/office/drawing/2014/main" id="{A2B44BD2-96D1-A8AE-6B4A-1EB3BD3FDAC5}"/>
              </a:ext>
            </a:extLst>
          </p:cNvPr>
          <p:cNvSpPr txBox="1"/>
          <p:nvPr/>
        </p:nvSpPr>
        <p:spPr>
          <a:xfrm>
            <a:off x="9875520" y="6419577"/>
            <a:ext cx="2954216" cy="369332"/>
          </a:xfrm>
          <a:prstGeom prst="rect">
            <a:avLst/>
          </a:prstGeom>
          <a:noFill/>
        </p:spPr>
        <p:txBody>
          <a:bodyPr wrap="square" rtlCol="0">
            <a:spAutoFit/>
          </a:bodyPr>
          <a:lstStyle/>
          <a:p>
            <a:r>
              <a:rPr lang="de-AT" dirty="0"/>
              <a:t>Dr. Wolfgang Hagen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F891A48-1E36-94A6-0606-F770D538A0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0968"/>
            <a:ext cx="12192000" cy="405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654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Shape 27"/>
          <p:cNvSpPr/>
          <p:nvPr/>
        </p:nvSpPr>
        <p:spPr>
          <a:xfrm>
            <a:off x="2176691" y="1502294"/>
            <a:ext cx="7836418" cy="4897149"/>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97978" defTabSz="829544">
              <a:spcAft>
                <a:spcPts val="1283"/>
              </a:spcAft>
            </a:pPr>
            <a:endParaRPr lang="de-DE" sz="1633" spc="-1">
              <a:solidFill>
                <a:srgbClr val="000000"/>
              </a:solidFill>
              <a:latin typeface="Arial"/>
            </a:endParaRPr>
          </a:p>
          <a:p>
            <a:pPr marL="97978" defTabSz="829544">
              <a:spcAft>
                <a:spcPts val="1283"/>
              </a:spcAft>
            </a:pPr>
            <a:endParaRPr lang="de-DE" sz="2540" spc="-1">
              <a:solidFill>
                <a:srgbClr val="000000"/>
              </a:solidFill>
              <a:latin typeface="Arial"/>
            </a:endParaRPr>
          </a:p>
          <a:p>
            <a:pPr marL="97978" defTabSz="829544">
              <a:spcAft>
                <a:spcPts val="1283"/>
              </a:spcAft>
            </a:pPr>
            <a:endParaRPr lang="de-DE" sz="2540" spc="-1">
              <a:solidFill>
                <a:srgbClr val="000000"/>
              </a:solidFill>
              <a:latin typeface="Arial"/>
            </a:endParaRPr>
          </a:p>
          <a:p>
            <a:pPr marL="97978" defTabSz="829544">
              <a:spcAft>
                <a:spcPts val="1283"/>
              </a:spcAft>
            </a:pPr>
            <a:endParaRPr lang="de-DE" sz="2540" spc="-1">
              <a:solidFill>
                <a:srgbClr val="000000"/>
              </a:solidFill>
              <a:latin typeface="Arial"/>
            </a:endParaRPr>
          </a:p>
        </p:txBody>
      </p:sp>
      <p:pic>
        <p:nvPicPr>
          <p:cNvPr id="67" name="Grafik 66"/>
          <p:cNvPicPr/>
          <p:nvPr/>
        </p:nvPicPr>
        <p:blipFill>
          <a:blip r:embed="rId2"/>
          <a:stretch/>
        </p:blipFill>
        <p:spPr>
          <a:xfrm>
            <a:off x="1820060" y="1306343"/>
            <a:ext cx="8519962" cy="5060768"/>
          </a:xfrm>
          <a:prstGeom prst="rect">
            <a:avLst/>
          </a:prstGeom>
          <a:ln w="0">
            <a:solidFill>
              <a:srgbClr val="000000"/>
            </a:solidFill>
          </a:ln>
          <a:effectLst>
            <a:outerShdw dist="101823" dir="2700000" rotWithShape="0">
              <a:srgbClr val="808080"/>
            </a:outerShdw>
          </a:effectLst>
        </p:spPr>
      </p:pic>
      <p:sp>
        <p:nvSpPr>
          <p:cNvPr id="68" name="Rechteck 67"/>
          <p:cNvSpPr/>
          <p:nvPr/>
        </p:nvSpPr>
        <p:spPr>
          <a:xfrm>
            <a:off x="2013399" y="6400749"/>
            <a:ext cx="2611377" cy="490205"/>
          </a:xfrm>
          <a:prstGeom prst="rect">
            <a:avLst/>
          </a:prstGeom>
          <a:noFill/>
          <a:ln w="0">
            <a:noFill/>
          </a:ln>
        </p:spPr>
        <p:style>
          <a:lnRef idx="0">
            <a:scrgbClr r="0" g="0" b="0"/>
          </a:lnRef>
          <a:fillRef idx="0">
            <a:scrgbClr r="0" g="0" b="0"/>
          </a:fillRef>
          <a:effectRef idx="0">
            <a:scrgbClr r="0" g="0" b="0"/>
          </a:effectRef>
          <a:fontRef idx="minor"/>
        </p:style>
        <p:txBody>
          <a:bodyPr lIns="81646" tIns="40823" rIns="81646" bIns="40823" anchor="t">
            <a:noAutofit/>
          </a:bodyPr>
          <a:lstStyle/>
          <a:p>
            <a:pPr defTabSz="829544"/>
            <a:r>
              <a:rPr lang="de-DE" sz="1452" spc="-1">
                <a:solidFill>
                  <a:srgbClr val="000000"/>
                </a:solidFill>
                <a:latin typeface="Arial"/>
                <a:ea typeface="DejaVu Sans"/>
              </a:rPr>
              <a:t>Indoor Air. 2022</a:t>
            </a:r>
            <a:endParaRPr lang="de-DE" sz="1452" spc="-1">
              <a:solidFill>
                <a:srgbClr val="000000"/>
              </a:solidFill>
              <a:latin typeface="Arial"/>
            </a:endParaRPr>
          </a:p>
        </p:txBody>
      </p:sp>
      <p:sp>
        <p:nvSpPr>
          <p:cNvPr id="69" name="PlaceHolder 1"/>
          <p:cNvSpPr>
            <a:spLocks noGrp="1"/>
          </p:cNvSpPr>
          <p:nvPr>
            <p:ph type="title"/>
          </p:nvPr>
        </p:nvSpPr>
        <p:spPr>
          <a:xfrm>
            <a:off x="2176691" y="253758"/>
            <a:ext cx="8032043" cy="1182239"/>
          </a:xfrm>
          <a:prstGeom prst="rect">
            <a:avLst/>
          </a:prstGeom>
          <a:noFill/>
          <a:ln w="0">
            <a:noFill/>
          </a:ln>
        </p:spPr>
        <p:txBody>
          <a:bodyPr lIns="0" tIns="0" rIns="0" bIns="0" anchor="ctr">
            <a:noAutofit/>
          </a:bodyPr>
          <a:lstStyle/>
          <a:p>
            <a:pPr>
              <a:lnSpc>
                <a:spcPct val="100000"/>
              </a:lnSpc>
              <a:tabLst>
                <a:tab pos="0" algn="l"/>
              </a:tabLst>
            </a:pPr>
            <a:r>
              <a:rPr lang="de-DE" sz="2177" b="1" spc="-1">
                <a:solidFill>
                  <a:srgbClr val="000000"/>
                </a:solidFill>
                <a:latin typeface="Arial"/>
              </a:rPr>
              <a:t>Von Miasmen zu Aerosolen</a:t>
            </a:r>
            <a:endParaRPr lang="de-DE" sz="2177" spc="-1">
              <a:solidFill>
                <a:srgbClr val="000000"/>
              </a:solidFill>
              <a:latin typeface="Arial"/>
            </a:endParaRPr>
          </a:p>
        </p:txBody>
      </p:sp>
      <p:sp>
        <p:nvSpPr>
          <p:cNvPr id="2" name="Textfeld 1">
            <a:extLst>
              <a:ext uri="{FF2B5EF4-FFF2-40B4-BE49-F238E27FC236}">
                <a16:creationId xmlns:a16="http://schemas.microsoft.com/office/drawing/2014/main" id="{A75CE85F-BB19-7BD6-7AC8-83C5245698CC}"/>
              </a:ext>
            </a:extLst>
          </p:cNvPr>
          <p:cNvSpPr txBox="1"/>
          <p:nvPr/>
        </p:nvSpPr>
        <p:spPr>
          <a:xfrm>
            <a:off x="9875520" y="6419577"/>
            <a:ext cx="2954216" cy="369332"/>
          </a:xfrm>
          <a:prstGeom prst="rect">
            <a:avLst/>
          </a:prstGeom>
          <a:noFill/>
        </p:spPr>
        <p:txBody>
          <a:bodyPr wrap="square" rtlCol="0">
            <a:spAutoFit/>
          </a:bodyPr>
          <a:lstStyle/>
          <a:p>
            <a:r>
              <a:rPr lang="de-AT" dirty="0"/>
              <a:t>Dr. Wolfgang Hagen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Shape 8"/>
          <p:cNvSpPr/>
          <p:nvPr/>
        </p:nvSpPr>
        <p:spPr>
          <a:xfrm>
            <a:off x="2176691" y="273026"/>
            <a:ext cx="8030410" cy="1142069"/>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defTabSz="829544"/>
            <a:endParaRPr lang="de-DE" sz="2359" spc="-1">
              <a:solidFill>
                <a:srgbClr val="000000"/>
              </a:solidFill>
              <a:latin typeface="Arial"/>
              <a:ea typeface="DejaVu Sans"/>
            </a:endParaRPr>
          </a:p>
        </p:txBody>
      </p:sp>
      <p:sp>
        <p:nvSpPr>
          <p:cNvPr id="71" name="TextShape 2"/>
          <p:cNvSpPr/>
          <p:nvPr/>
        </p:nvSpPr>
        <p:spPr>
          <a:xfrm>
            <a:off x="2176692" y="1502294"/>
            <a:ext cx="7834785" cy="4895516"/>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97978" defTabSz="829544">
              <a:spcAft>
                <a:spcPts val="1283"/>
              </a:spcAft>
            </a:pPr>
            <a:endParaRPr lang="de-DE" sz="1633" spc="-1">
              <a:solidFill>
                <a:srgbClr val="000000"/>
              </a:solidFill>
              <a:latin typeface="Arial"/>
            </a:endParaRPr>
          </a:p>
          <a:p>
            <a:pPr marL="97978" defTabSz="829544">
              <a:spcAft>
                <a:spcPts val="1283"/>
              </a:spcAft>
            </a:pPr>
            <a:endParaRPr lang="de-DE" sz="2540" spc="-1">
              <a:solidFill>
                <a:srgbClr val="000000"/>
              </a:solidFill>
              <a:latin typeface="Arial"/>
            </a:endParaRPr>
          </a:p>
          <a:p>
            <a:pPr marL="97978" defTabSz="829544">
              <a:spcAft>
                <a:spcPts val="1283"/>
              </a:spcAft>
            </a:pPr>
            <a:endParaRPr lang="de-DE" sz="2540" spc="-1">
              <a:solidFill>
                <a:srgbClr val="000000"/>
              </a:solidFill>
              <a:latin typeface="Arial"/>
            </a:endParaRPr>
          </a:p>
          <a:p>
            <a:pPr marL="97978" defTabSz="829544">
              <a:spcAft>
                <a:spcPts val="1283"/>
              </a:spcAft>
            </a:pPr>
            <a:endParaRPr lang="de-DE" sz="2540" spc="-1">
              <a:solidFill>
                <a:srgbClr val="000000"/>
              </a:solidFill>
              <a:latin typeface="Arial"/>
            </a:endParaRPr>
          </a:p>
        </p:txBody>
      </p:sp>
      <p:sp>
        <p:nvSpPr>
          <p:cNvPr id="72" name="Textfeld 62"/>
          <p:cNvSpPr/>
          <p:nvPr/>
        </p:nvSpPr>
        <p:spPr>
          <a:xfrm>
            <a:off x="1850106" y="6205124"/>
            <a:ext cx="5413154" cy="311563"/>
          </a:xfrm>
          <a:prstGeom prst="rect">
            <a:avLst/>
          </a:prstGeom>
          <a:noFill/>
          <a:ln w="0">
            <a:noFill/>
          </a:ln>
        </p:spPr>
        <p:style>
          <a:lnRef idx="0">
            <a:scrgbClr r="0" g="0" b="0"/>
          </a:lnRef>
          <a:fillRef idx="0">
            <a:scrgbClr r="0" g="0" b="0"/>
          </a:fillRef>
          <a:effectRef idx="0">
            <a:scrgbClr r="0" g="0" b="0"/>
          </a:effectRef>
          <a:fontRef idx="minor"/>
        </p:style>
        <p:txBody>
          <a:bodyPr lIns="81646" tIns="40823" rIns="81646" bIns="40823" anchor="t">
            <a:noAutofit/>
          </a:bodyPr>
          <a:lstStyle/>
          <a:p>
            <a:pPr defTabSz="829544"/>
            <a:r>
              <a:rPr lang="de-DE" sz="1633" spc="-1">
                <a:solidFill>
                  <a:srgbClr val="000000"/>
                </a:solidFill>
                <a:latin typeface="Arial"/>
                <a:ea typeface="DejaVu Sans"/>
              </a:rPr>
              <a:t>Science, 27 Aug, 2021</a:t>
            </a:r>
            <a:endParaRPr lang="de-DE" sz="1633" spc="-1">
              <a:solidFill>
                <a:srgbClr val="000000"/>
              </a:solidFill>
              <a:latin typeface="Arial"/>
            </a:endParaRPr>
          </a:p>
        </p:txBody>
      </p:sp>
      <p:sp>
        <p:nvSpPr>
          <p:cNvPr id="73" name="PlaceHolder 1"/>
          <p:cNvSpPr>
            <a:spLocks noGrp="1"/>
          </p:cNvSpPr>
          <p:nvPr>
            <p:ph type="title"/>
          </p:nvPr>
        </p:nvSpPr>
        <p:spPr>
          <a:xfrm>
            <a:off x="2176691" y="271066"/>
            <a:ext cx="8229301" cy="1144029"/>
          </a:xfrm>
          <a:prstGeom prst="rect">
            <a:avLst/>
          </a:prstGeom>
          <a:noFill/>
          <a:ln w="0">
            <a:noFill/>
          </a:ln>
        </p:spPr>
        <p:txBody>
          <a:bodyPr lIns="0" tIns="0" rIns="0" bIns="0" anchor="ctr">
            <a:noAutofit/>
          </a:bodyPr>
          <a:lstStyle/>
          <a:p>
            <a:pPr>
              <a:lnSpc>
                <a:spcPct val="100000"/>
              </a:lnSpc>
              <a:tabLst>
                <a:tab pos="0" algn="l"/>
              </a:tabLst>
            </a:pPr>
            <a:r>
              <a:rPr lang="de-DE" sz="2177" b="1" spc="-1">
                <a:solidFill>
                  <a:srgbClr val="000000"/>
                </a:solidFill>
                <a:latin typeface="Arial"/>
                <a:ea typeface="DejaVu Sans"/>
              </a:rPr>
              <a:t>Von Miasmen zu Aerosolen</a:t>
            </a:r>
            <a:endParaRPr lang="de-DE" sz="2177" spc="-1">
              <a:solidFill>
                <a:srgbClr val="000000"/>
              </a:solidFill>
              <a:latin typeface="Arial"/>
            </a:endParaRPr>
          </a:p>
        </p:txBody>
      </p:sp>
      <p:pic>
        <p:nvPicPr>
          <p:cNvPr id="74" name="Grafik 73"/>
          <p:cNvPicPr/>
          <p:nvPr/>
        </p:nvPicPr>
        <p:blipFill>
          <a:blip r:embed="rId2"/>
          <a:stretch/>
        </p:blipFill>
        <p:spPr>
          <a:xfrm>
            <a:off x="1980740" y="1718820"/>
            <a:ext cx="8229627" cy="3747895"/>
          </a:xfrm>
          <a:prstGeom prst="rect">
            <a:avLst/>
          </a:prstGeom>
          <a:ln w="0">
            <a:noFill/>
          </a:ln>
        </p:spPr>
      </p:pic>
      <p:sp>
        <p:nvSpPr>
          <p:cNvPr id="2" name="Textfeld 1">
            <a:extLst>
              <a:ext uri="{FF2B5EF4-FFF2-40B4-BE49-F238E27FC236}">
                <a16:creationId xmlns:a16="http://schemas.microsoft.com/office/drawing/2014/main" id="{87BA07DA-E8D4-6A64-8946-5C690B031554}"/>
              </a:ext>
            </a:extLst>
          </p:cNvPr>
          <p:cNvSpPr txBox="1"/>
          <p:nvPr/>
        </p:nvSpPr>
        <p:spPr>
          <a:xfrm>
            <a:off x="9875520" y="6419577"/>
            <a:ext cx="2954216" cy="369332"/>
          </a:xfrm>
          <a:prstGeom prst="rect">
            <a:avLst/>
          </a:prstGeom>
          <a:noFill/>
        </p:spPr>
        <p:txBody>
          <a:bodyPr wrap="square" rtlCol="0">
            <a:spAutoFit/>
          </a:bodyPr>
          <a:lstStyle/>
          <a:p>
            <a:r>
              <a:rPr lang="de-AT" dirty="0"/>
              <a:t>Dr. Wolfgang Hagen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Shape 3"/>
          <p:cNvSpPr/>
          <p:nvPr/>
        </p:nvSpPr>
        <p:spPr>
          <a:xfrm>
            <a:off x="2176691" y="273026"/>
            <a:ext cx="8030410" cy="1142069"/>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defTabSz="829544"/>
            <a:endParaRPr lang="de-DE" sz="2359" spc="-1">
              <a:solidFill>
                <a:srgbClr val="000000"/>
              </a:solidFill>
              <a:latin typeface="Arial"/>
              <a:ea typeface="DejaVu Sans"/>
            </a:endParaRPr>
          </a:p>
        </p:txBody>
      </p:sp>
      <p:sp>
        <p:nvSpPr>
          <p:cNvPr id="76" name="TextShape 16"/>
          <p:cNvSpPr/>
          <p:nvPr/>
        </p:nvSpPr>
        <p:spPr>
          <a:xfrm>
            <a:off x="2176692" y="1502294"/>
            <a:ext cx="7834785" cy="4895516"/>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97978" defTabSz="829544">
              <a:spcAft>
                <a:spcPts val="1283"/>
              </a:spcAft>
            </a:pPr>
            <a:endParaRPr lang="de-DE" sz="1633" spc="-1">
              <a:solidFill>
                <a:srgbClr val="000000"/>
              </a:solidFill>
              <a:latin typeface="Arial"/>
            </a:endParaRPr>
          </a:p>
          <a:p>
            <a:pPr marL="97978" defTabSz="829544">
              <a:spcAft>
                <a:spcPts val="1283"/>
              </a:spcAft>
            </a:pPr>
            <a:endParaRPr lang="de-DE" sz="2540" spc="-1">
              <a:solidFill>
                <a:srgbClr val="000000"/>
              </a:solidFill>
              <a:latin typeface="Arial"/>
            </a:endParaRPr>
          </a:p>
          <a:p>
            <a:pPr marL="97978" defTabSz="829544">
              <a:spcAft>
                <a:spcPts val="1283"/>
              </a:spcAft>
            </a:pPr>
            <a:endParaRPr lang="de-DE" sz="2540" spc="-1">
              <a:solidFill>
                <a:srgbClr val="000000"/>
              </a:solidFill>
              <a:latin typeface="Arial"/>
            </a:endParaRPr>
          </a:p>
          <a:p>
            <a:pPr marL="97978" defTabSz="829544">
              <a:spcAft>
                <a:spcPts val="1283"/>
              </a:spcAft>
            </a:pPr>
            <a:endParaRPr lang="de-DE" sz="2540" spc="-1">
              <a:solidFill>
                <a:srgbClr val="000000"/>
              </a:solidFill>
              <a:latin typeface="Arial"/>
            </a:endParaRPr>
          </a:p>
        </p:txBody>
      </p:sp>
      <p:sp>
        <p:nvSpPr>
          <p:cNvPr id="77" name="PlaceHolder 1"/>
          <p:cNvSpPr>
            <a:spLocks noGrp="1"/>
          </p:cNvSpPr>
          <p:nvPr>
            <p:ph type="title"/>
          </p:nvPr>
        </p:nvSpPr>
        <p:spPr>
          <a:xfrm>
            <a:off x="2176691" y="253758"/>
            <a:ext cx="8030410" cy="1180606"/>
          </a:xfrm>
          <a:prstGeom prst="rect">
            <a:avLst/>
          </a:prstGeom>
          <a:noFill/>
          <a:ln w="0">
            <a:noFill/>
          </a:ln>
        </p:spPr>
        <p:txBody>
          <a:bodyPr lIns="0" tIns="0" rIns="0" bIns="0" anchor="ctr">
            <a:noAutofit/>
          </a:bodyPr>
          <a:lstStyle/>
          <a:p>
            <a:pPr>
              <a:lnSpc>
                <a:spcPct val="100000"/>
              </a:lnSpc>
              <a:tabLst>
                <a:tab pos="0" algn="l"/>
              </a:tabLst>
            </a:pPr>
            <a:r>
              <a:rPr lang="de-DE" sz="2177" b="1" spc="-1">
                <a:solidFill>
                  <a:srgbClr val="000000"/>
                </a:solidFill>
                <a:latin typeface="Arial"/>
                <a:ea typeface="DejaVu Sans"/>
              </a:rPr>
              <a:t>Von Miasmen zu Aerosolen – das neue Paradigma</a:t>
            </a:r>
            <a:endParaRPr lang="de-DE" sz="2177" spc="-1">
              <a:solidFill>
                <a:srgbClr val="000000"/>
              </a:solidFill>
              <a:latin typeface="Arial"/>
            </a:endParaRPr>
          </a:p>
        </p:txBody>
      </p:sp>
      <p:pic>
        <p:nvPicPr>
          <p:cNvPr id="78" name="Grafik 67"/>
          <p:cNvPicPr/>
          <p:nvPr/>
        </p:nvPicPr>
        <p:blipFill>
          <a:blip r:embed="rId2"/>
          <a:stretch/>
        </p:blipFill>
        <p:spPr>
          <a:xfrm>
            <a:off x="4136204" y="1502294"/>
            <a:ext cx="3589501" cy="5076118"/>
          </a:xfrm>
          <a:prstGeom prst="rect">
            <a:avLst/>
          </a:prstGeom>
          <a:ln w="0">
            <a:noFill/>
          </a:ln>
        </p:spPr>
      </p:pic>
      <p:sp>
        <p:nvSpPr>
          <p:cNvPr id="79" name="Textfeld 68"/>
          <p:cNvSpPr/>
          <p:nvPr/>
        </p:nvSpPr>
        <p:spPr>
          <a:xfrm>
            <a:off x="8218522" y="6205124"/>
            <a:ext cx="1820061" cy="323646"/>
          </a:xfrm>
          <a:prstGeom prst="rect">
            <a:avLst/>
          </a:prstGeom>
          <a:noFill/>
          <a:ln w="0">
            <a:noFill/>
          </a:ln>
        </p:spPr>
        <p:style>
          <a:lnRef idx="0">
            <a:scrgbClr r="0" g="0" b="0"/>
          </a:lnRef>
          <a:fillRef idx="0">
            <a:scrgbClr r="0" g="0" b="0"/>
          </a:fillRef>
          <a:effectRef idx="0">
            <a:scrgbClr r="0" g="0" b="0"/>
          </a:effectRef>
          <a:fontRef idx="minor"/>
        </p:style>
        <p:txBody>
          <a:bodyPr lIns="81646" tIns="40823" rIns="81646" bIns="40823" anchor="t">
            <a:noAutofit/>
          </a:bodyPr>
          <a:lstStyle/>
          <a:p>
            <a:pPr defTabSz="829544"/>
            <a:r>
              <a:rPr lang="de-DE" sz="1633" spc="-1">
                <a:solidFill>
                  <a:srgbClr val="000000"/>
                </a:solidFill>
                <a:latin typeface="Arial"/>
                <a:ea typeface="DejaVu Sans"/>
              </a:rPr>
              <a:t>WHO, 18.04.2024</a:t>
            </a:r>
            <a:endParaRPr lang="de-DE" sz="1633" spc="-1">
              <a:solidFill>
                <a:srgbClr val="000000"/>
              </a:solidFill>
              <a:latin typeface="Arial"/>
            </a:endParaRPr>
          </a:p>
        </p:txBody>
      </p:sp>
      <p:sp>
        <p:nvSpPr>
          <p:cNvPr id="2" name="Textfeld 1">
            <a:extLst>
              <a:ext uri="{FF2B5EF4-FFF2-40B4-BE49-F238E27FC236}">
                <a16:creationId xmlns:a16="http://schemas.microsoft.com/office/drawing/2014/main" id="{89D7AF7C-638F-41B4-101B-A552B45D509A}"/>
              </a:ext>
            </a:extLst>
          </p:cNvPr>
          <p:cNvSpPr txBox="1"/>
          <p:nvPr/>
        </p:nvSpPr>
        <p:spPr>
          <a:xfrm>
            <a:off x="9875520" y="6419577"/>
            <a:ext cx="2954216" cy="369332"/>
          </a:xfrm>
          <a:prstGeom prst="rect">
            <a:avLst/>
          </a:prstGeom>
          <a:noFill/>
        </p:spPr>
        <p:txBody>
          <a:bodyPr wrap="square" rtlCol="0">
            <a:spAutoFit/>
          </a:bodyPr>
          <a:lstStyle/>
          <a:p>
            <a:r>
              <a:rPr lang="de-AT" dirty="0"/>
              <a:t>Dr. Wolfgang Hagen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Shape 4"/>
          <p:cNvSpPr/>
          <p:nvPr/>
        </p:nvSpPr>
        <p:spPr>
          <a:xfrm>
            <a:off x="2176691" y="273026"/>
            <a:ext cx="8032043" cy="1143702"/>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defTabSz="829544"/>
            <a:endParaRPr lang="de-DE" sz="2359" spc="-1">
              <a:solidFill>
                <a:srgbClr val="000000"/>
              </a:solidFill>
              <a:latin typeface="Arial"/>
              <a:ea typeface="DejaVu Sans"/>
            </a:endParaRPr>
          </a:p>
        </p:txBody>
      </p:sp>
      <p:sp>
        <p:nvSpPr>
          <p:cNvPr id="81" name="TextShape 5"/>
          <p:cNvSpPr/>
          <p:nvPr/>
        </p:nvSpPr>
        <p:spPr>
          <a:xfrm>
            <a:off x="2176691" y="1502294"/>
            <a:ext cx="7836418" cy="4897149"/>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97978" defTabSz="829544">
              <a:spcAft>
                <a:spcPts val="1283"/>
              </a:spcAft>
            </a:pPr>
            <a:endParaRPr lang="de-DE" sz="1633" spc="-1">
              <a:solidFill>
                <a:srgbClr val="000000"/>
              </a:solidFill>
              <a:latin typeface="Arial"/>
            </a:endParaRPr>
          </a:p>
          <a:p>
            <a:pPr marL="97978" defTabSz="829544">
              <a:spcAft>
                <a:spcPts val="1283"/>
              </a:spcAft>
            </a:pPr>
            <a:endParaRPr lang="de-DE" sz="2540" spc="-1">
              <a:solidFill>
                <a:srgbClr val="000000"/>
              </a:solidFill>
              <a:latin typeface="Arial"/>
            </a:endParaRPr>
          </a:p>
          <a:p>
            <a:pPr marL="97978" defTabSz="829544">
              <a:spcAft>
                <a:spcPts val="1283"/>
              </a:spcAft>
            </a:pPr>
            <a:endParaRPr lang="de-DE" sz="2540" spc="-1">
              <a:solidFill>
                <a:srgbClr val="000000"/>
              </a:solidFill>
              <a:latin typeface="Arial"/>
            </a:endParaRPr>
          </a:p>
          <a:p>
            <a:pPr marL="97978" defTabSz="829544">
              <a:spcAft>
                <a:spcPts val="1283"/>
              </a:spcAft>
            </a:pPr>
            <a:endParaRPr lang="de-DE" sz="2540" spc="-1">
              <a:solidFill>
                <a:srgbClr val="000000"/>
              </a:solidFill>
              <a:latin typeface="Arial"/>
            </a:endParaRPr>
          </a:p>
        </p:txBody>
      </p:sp>
      <p:pic>
        <p:nvPicPr>
          <p:cNvPr id="82" name="Grafik 81"/>
          <p:cNvPicPr/>
          <p:nvPr/>
        </p:nvPicPr>
        <p:blipFill>
          <a:blip r:embed="rId2"/>
          <a:stretch/>
        </p:blipFill>
        <p:spPr>
          <a:xfrm>
            <a:off x="2013399" y="1304383"/>
            <a:ext cx="8163330" cy="5115961"/>
          </a:xfrm>
          <a:prstGeom prst="rect">
            <a:avLst/>
          </a:prstGeom>
          <a:ln w="0">
            <a:solidFill>
              <a:srgbClr val="000000"/>
            </a:solidFill>
          </a:ln>
          <a:effectLst>
            <a:outerShdw dist="101823" dir="2700000" rotWithShape="0">
              <a:srgbClr val="808080"/>
            </a:outerShdw>
          </a:effectLst>
        </p:spPr>
      </p:pic>
      <p:sp>
        <p:nvSpPr>
          <p:cNvPr id="83" name="PlaceHolder 1"/>
          <p:cNvSpPr>
            <a:spLocks noGrp="1"/>
          </p:cNvSpPr>
          <p:nvPr>
            <p:ph type="title"/>
          </p:nvPr>
        </p:nvSpPr>
        <p:spPr>
          <a:xfrm>
            <a:off x="2176691" y="253758"/>
            <a:ext cx="8032043" cy="1182239"/>
          </a:xfrm>
          <a:prstGeom prst="rect">
            <a:avLst/>
          </a:prstGeom>
          <a:noFill/>
          <a:ln w="0">
            <a:noFill/>
          </a:ln>
        </p:spPr>
        <p:txBody>
          <a:bodyPr lIns="0" tIns="0" rIns="0" bIns="0" anchor="ctr">
            <a:noAutofit/>
          </a:bodyPr>
          <a:lstStyle/>
          <a:p>
            <a:pPr>
              <a:lnSpc>
                <a:spcPct val="100000"/>
              </a:lnSpc>
              <a:tabLst>
                <a:tab pos="0" algn="l"/>
              </a:tabLst>
            </a:pPr>
            <a:r>
              <a:rPr lang="de-DE" sz="2177" b="1" spc="-1">
                <a:solidFill>
                  <a:srgbClr val="000000"/>
                </a:solidFill>
                <a:latin typeface="Arial"/>
              </a:rPr>
              <a:t>Von Miasmen zu Aerosolen – das neue Paradigma</a:t>
            </a:r>
            <a:endParaRPr lang="de-DE" sz="2177" spc="-1">
              <a:solidFill>
                <a:srgbClr val="000000"/>
              </a:solidFill>
              <a:latin typeface="Arial"/>
            </a:endParaRPr>
          </a:p>
        </p:txBody>
      </p:sp>
      <p:sp>
        <p:nvSpPr>
          <p:cNvPr id="2" name="Textfeld 1">
            <a:extLst>
              <a:ext uri="{FF2B5EF4-FFF2-40B4-BE49-F238E27FC236}">
                <a16:creationId xmlns:a16="http://schemas.microsoft.com/office/drawing/2014/main" id="{D745A3A2-468C-7F49-568C-E66C1AABF46C}"/>
              </a:ext>
            </a:extLst>
          </p:cNvPr>
          <p:cNvSpPr txBox="1"/>
          <p:nvPr/>
        </p:nvSpPr>
        <p:spPr>
          <a:xfrm>
            <a:off x="9875520" y="6419577"/>
            <a:ext cx="2954216" cy="369332"/>
          </a:xfrm>
          <a:prstGeom prst="rect">
            <a:avLst/>
          </a:prstGeom>
          <a:noFill/>
        </p:spPr>
        <p:txBody>
          <a:bodyPr wrap="square" rtlCol="0">
            <a:spAutoFit/>
          </a:bodyPr>
          <a:lstStyle/>
          <a:p>
            <a:r>
              <a:rPr lang="de-AT" dirty="0"/>
              <a:t>Dr. Wolfgang Hagen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9"/>
          <p:cNvSpPr/>
          <p:nvPr/>
        </p:nvSpPr>
        <p:spPr>
          <a:xfrm>
            <a:off x="2176691" y="273026"/>
            <a:ext cx="8030410" cy="1142069"/>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defTabSz="829544"/>
            <a:endParaRPr lang="de-DE" sz="2359" spc="-1">
              <a:solidFill>
                <a:srgbClr val="000000"/>
              </a:solidFill>
              <a:latin typeface="Arial"/>
              <a:ea typeface="DejaVu Sans"/>
            </a:endParaRPr>
          </a:p>
        </p:txBody>
      </p:sp>
      <p:sp>
        <p:nvSpPr>
          <p:cNvPr id="85" name="TextShape 6"/>
          <p:cNvSpPr/>
          <p:nvPr/>
        </p:nvSpPr>
        <p:spPr>
          <a:xfrm>
            <a:off x="2176692" y="1502294"/>
            <a:ext cx="7834785" cy="4895516"/>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97978" defTabSz="829544">
              <a:spcAft>
                <a:spcPts val="1283"/>
              </a:spcAft>
            </a:pPr>
            <a:endParaRPr lang="de-DE" sz="1633" spc="-1">
              <a:solidFill>
                <a:srgbClr val="000000"/>
              </a:solidFill>
              <a:latin typeface="Arial"/>
            </a:endParaRPr>
          </a:p>
          <a:p>
            <a:pPr marL="97978" defTabSz="829544">
              <a:spcAft>
                <a:spcPts val="1283"/>
              </a:spcAft>
            </a:pPr>
            <a:endParaRPr lang="de-DE" sz="2540" spc="-1">
              <a:solidFill>
                <a:srgbClr val="000000"/>
              </a:solidFill>
              <a:latin typeface="Arial"/>
            </a:endParaRPr>
          </a:p>
          <a:p>
            <a:pPr marL="97978" defTabSz="829544">
              <a:spcAft>
                <a:spcPts val="1283"/>
              </a:spcAft>
            </a:pPr>
            <a:endParaRPr lang="de-DE" sz="2540" spc="-1">
              <a:solidFill>
                <a:srgbClr val="000000"/>
              </a:solidFill>
              <a:latin typeface="Arial"/>
            </a:endParaRPr>
          </a:p>
          <a:p>
            <a:pPr marL="97978" defTabSz="829544">
              <a:spcAft>
                <a:spcPts val="1283"/>
              </a:spcAft>
            </a:pPr>
            <a:endParaRPr lang="de-DE" sz="2540" spc="-1">
              <a:solidFill>
                <a:srgbClr val="000000"/>
              </a:solidFill>
              <a:latin typeface="Arial"/>
            </a:endParaRPr>
          </a:p>
        </p:txBody>
      </p:sp>
      <p:sp>
        <p:nvSpPr>
          <p:cNvPr id="86" name="PlaceHolder 1"/>
          <p:cNvSpPr>
            <a:spLocks noGrp="1"/>
          </p:cNvSpPr>
          <p:nvPr>
            <p:ph type="title"/>
          </p:nvPr>
        </p:nvSpPr>
        <p:spPr>
          <a:xfrm>
            <a:off x="2176691" y="271393"/>
            <a:ext cx="8228974" cy="1143702"/>
          </a:xfrm>
          <a:prstGeom prst="rect">
            <a:avLst/>
          </a:prstGeom>
          <a:noFill/>
          <a:ln w="0">
            <a:noFill/>
          </a:ln>
        </p:spPr>
        <p:txBody>
          <a:bodyPr lIns="0" tIns="0" rIns="0" bIns="0" anchor="ctr">
            <a:noAutofit/>
          </a:bodyPr>
          <a:lstStyle/>
          <a:p>
            <a:pPr>
              <a:lnSpc>
                <a:spcPct val="100000"/>
              </a:lnSpc>
              <a:tabLst>
                <a:tab pos="0" algn="l"/>
              </a:tabLst>
            </a:pPr>
            <a:r>
              <a:rPr lang="de-DE" sz="2177" b="1" spc="-1">
                <a:solidFill>
                  <a:srgbClr val="000000"/>
                </a:solidFill>
                <a:latin typeface="Arial"/>
                <a:ea typeface="DejaVu Sans"/>
              </a:rPr>
              <a:t>Von Miasmen zu Aerosolen – das neue Paradigma</a:t>
            </a:r>
            <a:endParaRPr lang="de-DE" sz="2177" spc="-1">
              <a:solidFill>
                <a:srgbClr val="000000"/>
              </a:solidFill>
              <a:latin typeface="Arial"/>
            </a:endParaRPr>
          </a:p>
        </p:txBody>
      </p:sp>
      <p:sp>
        <p:nvSpPr>
          <p:cNvPr id="87" name="PlaceHolder 2"/>
          <p:cNvSpPr>
            <a:spLocks noGrp="1"/>
          </p:cNvSpPr>
          <p:nvPr>
            <p:ph/>
          </p:nvPr>
        </p:nvSpPr>
        <p:spPr>
          <a:xfrm>
            <a:off x="1980740" y="1959513"/>
            <a:ext cx="8229301" cy="3620200"/>
          </a:xfrm>
          <a:prstGeom prst="rect">
            <a:avLst/>
          </a:prstGeom>
          <a:noFill/>
          <a:ln w="0">
            <a:noFill/>
          </a:ln>
        </p:spPr>
        <p:txBody>
          <a:bodyPr lIns="0" tIns="0" rIns="0" bIns="0" anchor="t">
            <a:normAutofit/>
          </a:bodyPr>
          <a:lstStyle/>
          <a:p>
            <a:pPr>
              <a:lnSpc>
                <a:spcPct val="100000"/>
              </a:lnSpc>
              <a:tabLst>
                <a:tab pos="0" algn="l"/>
              </a:tabLst>
            </a:pPr>
            <a:r>
              <a:rPr lang="de-DE" sz="2177" b="1" spc="-1">
                <a:solidFill>
                  <a:srgbClr val="000000"/>
                </a:solidFill>
                <a:latin typeface="Arial"/>
                <a:ea typeface="DejaVu Sans"/>
              </a:rPr>
              <a:t>Dieses neue Paradigma der Ansteckung </a:t>
            </a:r>
            <a:endParaRPr lang="de-DE" sz="2177" spc="-1">
              <a:solidFill>
                <a:srgbClr val="000000"/>
              </a:solidFill>
              <a:latin typeface="Arial"/>
            </a:endParaRPr>
          </a:p>
          <a:p>
            <a:pPr>
              <a:lnSpc>
                <a:spcPct val="100000"/>
              </a:lnSpc>
              <a:tabLst>
                <a:tab pos="0" algn="l"/>
              </a:tabLst>
            </a:pPr>
            <a:r>
              <a:rPr lang="de-DE" sz="2177" b="1" spc="-1">
                <a:solidFill>
                  <a:srgbClr val="000000"/>
                </a:solidFill>
                <a:latin typeface="Arial"/>
                <a:ea typeface="DejaVu Sans"/>
              </a:rPr>
              <a:t>(auch) über die Luft hat wichtige Folgen für die </a:t>
            </a:r>
            <a:endParaRPr lang="de-DE" sz="2177" spc="-1">
              <a:solidFill>
                <a:srgbClr val="000000"/>
              </a:solidFill>
              <a:latin typeface="Arial"/>
            </a:endParaRPr>
          </a:p>
          <a:p>
            <a:pPr>
              <a:lnSpc>
                <a:spcPct val="100000"/>
              </a:lnSpc>
              <a:tabLst>
                <a:tab pos="0" algn="l"/>
              </a:tabLst>
            </a:pPr>
            <a:endParaRPr lang="de-DE" sz="2177" spc="-1">
              <a:solidFill>
                <a:srgbClr val="000000"/>
              </a:solidFill>
              <a:latin typeface="Arial"/>
            </a:endParaRPr>
          </a:p>
          <a:p>
            <a:pPr marL="391910" indent="-293933">
              <a:lnSpc>
                <a:spcPct val="100000"/>
              </a:lnSpc>
              <a:buClr>
                <a:srgbClr val="000000"/>
              </a:buClr>
              <a:buSzPct val="45000"/>
              <a:buFont typeface="Wingdings" charset="2"/>
              <a:buChar char=""/>
              <a:tabLst>
                <a:tab pos="0" algn="l"/>
              </a:tabLst>
            </a:pPr>
            <a:r>
              <a:rPr lang="de-DE" sz="2177" b="1" spc="-1">
                <a:solidFill>
                  <a:srgbClr val="000000"/>
                </a:solidFill>
                <a:latin typeface="Arial"/>
                <a:ea typeface="DejaVu Sans"/>
              </a:rPr>
              <a:t>Prävention von Infektionen </a:t>
            </a:r>
            <a:endParaRPr lang="de-DE" sz="2177" spc="-1">
              <a:solidFill>
                <a:srgbClr val="000000"/>
              </a:solidFill>
              <a:latin typeface="Arial"/>
            </a:endParaRPr>
          </a:p>
          <a:p>
            <a:pPr>
              <a:lnSpc>
                <a:spcPct val="100000"/>
              </a:lnSpc>
              <a:tabLst>
                <a:tab pos="0" algn="l"/>
              </a:tabLst>
            </a:pPr>
            <a:endParaRPr lang="de-DE" sz="2177" spc="-1">
              <a:solidFill>
                <a:srgbClr val="000000"/>
              </a:solidFill>
              <a:latin typeface="Arial"/>
            </a:endParaRPr>
          </a:p>
          <a:p>
            <a:pPr>
              <a:lnSpc>
                <a:spcPct val="100000"/>
              </a:lnSpc>
              <a:tabLst>
                <a:tab pos="0" algn="l"/>
              </a:tabLst>
            </a:pPr>
            <a:r>
              <a:rPr lang="de-DE" sz="2177" b="1" spc="-1">
                <a:solidFill>
                  <a:srgbClr val="000000"/>
                </a:solidFill>
                <a:latin typeface="Arial"/>
                <a:ea typeface="DejaVu Sans"/>
              </a:rPr>
              <a:t>und damit für die </a:t>
            </a:r>
            <a:endParaRPr lang="de-DE" sz="2177" spc="-1">
              <a:solidFill>
                <a:srgbClr val="000000"/>
              </a:solidFill>
              <a:latin typeface="Arial"/>
            </a:endParaRPr>
          </a:p>
          <a:p>
            <a:pPr>
              <a:lnSpc>
                <a:spcPct val="100000"/>
              </a:lnSpc>
              <a:tabLst>
                <a:tab pos="0" algn="l"/>
              </a:tabLst>
            </a:pPr>
            <a:endParaRPr lang="de-DE" sz="2177" spc="-1">
              <a:solidFill>
                <a:srgbClr val="000000"/>
              </a:solidFill>
              <a:latin typeface="Arial"/>
            </a:endParaRPr>
          </a:p>
          <a:p>
            <a:pPr marL="391910" indent="-293933">
              <a:lnSpc>
                <a:spcPct val="100000"/>
              </a:lnSpc>
              <a:buClr>
                <a:srgbClr val="000000"/>
              </a:buClr>
              <a:buSzPct val="45000"/>
              <a:buFont typeface="Wingdings" charset="2"/>
              <a:buChar char=""/>
              <a:tabLst>
                <a:tab pos="0" algn="l"/>
              </a:tabLst>
            </a:pPr>
            <a:r>
              <a:rPr lang="de-DE" sz="2177" b="1" spc="-1">
                <a:solidFill>
                  <a:srgbClr val="000000"/>
                </a:solidFill>
                <a:latin typeface="Arial"/>
                <a:ea typeface="DejaVu Sans"/>
              </a:rPr>
              <a:t>Prävention von PAIS </a:t>
            </a:r>
            <a:endParaRPr lang="de-DE" sz="2177" spc="-1">
              <a:solidFill>
                <a:srgbClr val="000000"/>
              </a:solidFill>
              <a:latin typeface="Arial"/>
            </a:endParaRPr>
          </a:p>
          <a:p>
            <a:pPr>
              <a:lnSpc>
                <a:spcPct val="100000"/>
              </a:lnSpc>
              <a:tabLst>
                <a:tab pos="0" algn="l"/>
              </a:tabLst>
            </a:pPr>
            <a:r>
              <a:rPr lang="de-DE" sz="2177" b="1" spc="-1">
                <a:solidFill>
                  <a:srgbClr val="000000"/>
                </a:solidFill>
                <a:latin typeface="Arial"/>
                <a:ea typeface="DejaVu Sans"/>
              </a:rPr>
              <a:t>(post-akute Infektionssyndrome) </a:t>
            </a:r>
            <a:endParaRPr lang="de-DE" sz="2177" spc="-1">
              <a:solidFill>
                <a:srgbClr val="000000"/>
              </a:solidFill>
              <a:latin typeface="Arial"/>
            </a:endParaRPr>
          </a:p>
          <a:p>
            <a:pPr>
              <a:lnSpc>
                <a:spcPct val="100000"/>
              </a:lnSpc>
              <a:tabLst>
                <a:tab pos="0" algn="l"/>
              </a:tabLst>
            </a:pPr>
            <a:r>
              <a:rPr lang="de-DE" sz="2177" b="1" spc="-1">
                <a:solidFill>
                  <a:srgbClr val="000000"/>
                </a:solidFill>
                <a:latin typeface="Arial"/>
                <a:ea typeface="DejaVu Sans"/>
              </a:rPr>
              <a:t>wie z.B. Long Covid</a:t>
            </a:r>
            <a:endParaRPr lang="de-DE" sz="2177" spc="-1">
              <a:solidFill>
                <a:srgbClr val="000000"/>
              </a:solidFill>
              <a:latin typeface="Arial"/>
            </a:endParaRPr>
          </a:p>
        </p:txBody>
      </p:sp>
      <p:sp>
        <p:nvSpPr>
          <p:cNvPr id="2" name="Textfeld 1">
            <a:extLst>
              <a:ext uri="{FF2B5EF4-FFF2-40B4-BE49-F238E27FC236}">
                <a16:creationId xmlns:a16="http://schemas.microsoft.com/office/drawing/2014/main" id="{80912756-9381-5F0F-B701-885249A031C9}"/>
              </a:ext>
            </a:extLst>
          </p:cNvPr>
          <p:cNvSpPr txBox="1"/>
          <p:nvPr/>
        </p:nvSpPr>
        <p:spPr>
          <a:xfrm>
            <a:off x="9875520" y="6419577"/>
            <a:ext cx="2954216" cy="369332"/>
          </a:xfrm>
          <a:prstGeom prst="rect">
            <a:avLst/>
          </a:prstGeom>
          <a:noFill/>
        </p:spPr>
        <p:txBody>
          <a:bodyPr wrap="square" rtlCol="0">
            <a:spAutoFit/>
          </a:bodyPr>
          <a:lstStyle/>
          <a:p>
            <a:r>
              <a:rPr lang="de-AT" dirty="0"/>
              <a:t>Dr. Wolfgang Hagen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PlaceHolder 1"/>
          <p:cNvSpPr>
            <a:spLocks noGrp="1"/>
          </p:cNvSpPr>
          <p:nvPr>
            <p:ph type="subTitle"/>
          </p:nvPr>
        </p:nvSpPr>
        <p:spPr>
          <a:xfrm>
            <a:off x="2176691" y="253757"/>
            <a:ext cx="8030410" cy="5484350"/>
          </a:xfrm>
          <a:prstGeom prst="rect">
            <a:avLst/>
          </a:prstGeom>
          <a:noFill/>
          <a:ln w="0">
            <a:noFill/>
          </a:ln>
        </p:spPr>
        <p:txBody>
          <a:bodyPr lIns="0" tIns="0" rIns="0" bIns="0" anchor="ctr">
            <a:noAutofit/>
          </a:bodyPr>
          <a:lstStyle/>
          <a:p>
            <a:pPr algn="ctr">
              <a:spcBef>
                <a:spcPts val="908"/>
              </a:spcBef>
              <a:tabLst>
                <a:tab pos="0" algn="l"/>
              </a:tabLst>
            </a:pPr>
            <a:r>
              <a:rPr lang="de-DE" sz="3266" b="1" spc="-1">
                <a:solidFill>
                  <a:srgbClr val="000000"/>
                </a:solidFill>
                <a:latin typeface="Arial"/>
                <a:ea typeface="DejaVu Sans"/>
              </a:rPr>
              <a:t>Die Situation in den Schulen</a:t>
            </a:r>
            <a:endParaRPr lang="de-DE" sz="3266" spc="-1">
              <a:solidFill>
                <a:srgbClr val="000000"/>
              </a:solidFill>
              <a:latin typeface="Arial"/>
            </a:endParaRPr>
          </a:p>
          <a:p>
            <a:pPr algn="ctr">
              <a:spcBef>
                <a:spcPts val="908"/>
              </a:spcBef>
              <a:tabLst>
                <a:tab pos="0" algn="l"/>
              </a:tabLst>
            </a:pPr>
            <a:endParaRPr lang="de-DE" sz="3266" spc="-1">
              <a:solidFill>
                <a:srgbClr val="000000"/>
              </a:solidFill>
              <a:latin typeface="Arial"/>
            </a:endParaRPr>
          </a:p>
          <a:p>
            <a:pPr algn="ctr">
              <a:spcBef>
                <a:spcPts val="908"/>
              </a:spcBef>
              <a:tabLst>
                <a:tab pos="0" algn="l"/>
              </a:tabLst>
            </a:pPr>
            <a:r>
              <a:rPr lang="de-DE" sz="3266" b="1" spc="-1">
                <a:solidFill>
                  <a:srgbClr val="000000"/>
                </a:solidFill>
                <a:latin typeface="Arial"/>
                <a:ea typeface="DejaVu Sans"/>
              </a:rPr>
              <a:t>Kinder müssen nicht krank werden, </a:t>
            </a:r>
            <a:endParaRPr lang="de-DE" sz="3266" spc="-1">
              <a:solidFill>
                <a:srgbClr val="000000"/>
              </a:solidFill>
              <a:latin typeface="Arial"/>
            </a:endParaRPr>
          </a:p>
          <a:p>
            <a:pPr algn="ctr">
              <a:spcBef>
                <a:spcPts val="908"/>
              </a:spcBef>
              <a:tabLst>
                <a:tab pos="0" algn="l"/>
              </a:tabLst>
            </a:pPr>
            <a:r>
              <a:rPr lang="de-DE" sz="3266" b="1" spc="-1">
                <a:solidFill>
                  <a:srgbClr val="000000"/>
                </a:solidFill>
                <a:latin typeface="Arial"/>
                <a:ea typeface="DejaVu Sans"/>
              </a:rPr>
              <a:t>um gesund zu bleiben</a:t>
            </a:r>
            <a:br>
              <a:rPr sz="3266"/>
            </a:br>
            <a:endParaRPr lang="de-DE" sz="3266" spc="-1">
              <a:solidFill>
                <a:srgbClr val="000000"/>
              </a:solidFill>
              <a:latin typeface="Arial"/>
            </a:endParaRPr>
          </a:p>
        </p:txBody>
      </p:sp>
      <p:sp>
        <p:nvSpPr>
          <p:cNvPr id="2" name="Textfeld 1">
            <a:extLst>
              <a:ext uri="{FF2B5EF4-FFF2-40B4-BE49-F238E27FC236}">
                <a16:creationId xmlns:a16="http://schemas.microsoft.com/office/drawing/2014/main" id="{86A9D876-3557-117B-35B3-E1304BF5A8A8}"/>
              </a:ext>
            </a:extLst>
          </p:cNvPr>
          <p:cNvSpPr txBox="1"/>
          <p:nvPr/>
        </p:nvSpPr>
        <p:spPr>
          <a:xfrm>
            <a:off x="9875520" y="6419577"/>
            <a:ext cx="2954216" cy="369332"/>
          </a:xfrm>
          <a:prstGeom prst="rect">
            <a:avLst/>
          </a:prstGeom>
          <a:noFill/>
        </p:spPr>
        <p:txBody>
          <a:bodyPr wrap="square" rtlCol="0">
            <a:spAutoFit/>
          </a:bodyPr>
          <a:lstStyle/>
          <a:p>
            <a:r>
              <a:rPr lang="de-AT" dirty="0"/>
              <a:t>Dr. Wolfgang Hagen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extfeld 1"/>
          <p:cNvSpPr/>
          <p:nvPr/>
        </p:nvSpPr>
        <p:spPr>
          <a:xfrm>
            <a:off x="2013399" y="1306343"/>
            <a:ext cx="8161697" cy="5059135"/>
          </a:xfrm>
          <a:prstGeom prst="rect">
            <a:avLst/>
          </a:prstGeom>
          <a:noFill/>
          <a:ln w="0">
            <a:noFill/>
          </a:ln>
        </p:spPr>
        <p:style>
          <a:lnRef idx="0">
            <a:scrgbClr r="0" g="0" b="0"/>
          </a:lnRef>
          <a:fillRef idx="0">
            <a:scrgbClr r="0" g="0" b="0"/>
          </a:fillRef>
          <a:effectRef idx="0">
            <a:scrgbClr r="0" g="0" b="0"/>
          </a:effectRef>
          <a:fontRef idx="minor"/>
        </p:style>
        <p:txBody>
          <a:bodyPr lIns="81646" tIns="40823" rIns="81646" bIns="40823" anchor="t">
            <a:noAutofit/>
          </a:bodyPr>
          <a:lstStyle/>
          <a:p>
            <a:pPr defTabSz="829544"/>
            <a:endParaRPr lang="de-DE" sz="1452" spc="-1">
              <a:solidFill>
                <a:srgbClr val="000000"/>
              </a:solidFill>
              <a:latin typeface="Arial"/>
              <a:ea typeface="DejaVu Sans"/>
            </a:endParaRPr>
          </a:p>
        </p:txBody>
      </p:sp>
      <p:sp>
        <p:nvSpPr>
          <p:cNvPr id="90" name="Textfeld 2"/>
          <p:cNvSpPr/>
          <p:nvPr/>
        </p:nvSpPr>
        <p:spPr>
          <a:xfrm>
            <a:off x="2176692" y="1632928"/>
            <a:ext cx="8161697" cy="4895843"/>
          </a:xfrm>
          <a:prstGeom prst="rect">
            <a:avLst/>
          </a:prstGeom>
          <a:noFill/>
          <a:ln w="0">
            <a:noFill/>
          </a:ln>
        </p:spPr>
        <p:style>
          <a:lnRef idx="0">
            <a:scrgbClr r="0" g="0" b="0"/>
          </a:lnRef>
          <a:fillRef idx="0">
            <a:scrgbClr r="0" g="0" b="0"/>
          </a:fillRef>
          <a:effectRef idx="0">
            <a:scrgbClr r="0" g="0" b="0"/>
          </a:effectRef>
          <a:fontRef idx="minor"/>
        </p:style>
        <p:txBody>
          <a:bodyPr lIns="81646" tIns="40823" rIns="81646" bIns="40823" anchor="t">
            <a:noAutofit/>
          </a:bodyPr>
          <a:lstStyle/>
          <a:p>
            <a:pPr defTabSz="829544">
              <a:lnSpc>
                <a:spcPct val="115000"/>
              </a:lnSpc>
              <a:spcAft>
                <a:spcPts val="355"/>
              </a:spcAft>
            </a:pPr>
            <a:r>
              <a:rPr lang="de-DE" sz="2177" spc="-1">
                <a:solidFill>
                  <a:srgbClr val="000000"/>
                </a:solidFill>
                <a:latin typeface="Arial"/>
                <a:ea typeface="DejaVu Sans"/>
              </a:rPr>
              <a:t>Es hält sich der Glaube, "natürliche" Infektionen wären wichtig für die Gesundheit, würden das Immunsystem stärken und vor Allergien und Autoimmunerkrankungen schützen.</a:t>
            </a:r>
            <a:endParaRPr lang="de-DE" sz="2177" spc="-1">
              <a:solidFill>
                <a:srgbClr val="000000"/>
              </a:solidFill>
              <a:latin typeface="Arial"/>
            </a:endParaRPr>
          </a:p>
          <a:p>
            <a:pPr defTabSz="829544">
              <a:lnSpc>
                <a:spcPct val="115000"/>
              </a:lnSpc>
              <a:spcAft>
                <a:spcPts val="355"/>
              </a:spcAft>
            </a:pPr>
            <a:endParaRPr lang="de-DE" sz="2177" spc="-1">
              <a:solidFill>
                <a:srgbClr val="000000"/>
              </a:solidFill>
              <a:latin typeface="Arial"/>
            </a:endParaRPr>
          </a:p>
          <a:p>
            <a:pPr defTabSz="829544">
              <a:lnSpc>
                <a:spcPct val="115000"/>
              </a:lnSpc>
              <a:spcAft>
                <a:spcPts val="355"/>
              </a:spcAft>
            </a:pPr>
            <a:endParaRPr lang="de-DE" sz="2177" spc="-1">
              <a:solidFill>
                <a:srgbClr val="000000"/>
              </a:solidFill>
              <a:latin typeface="Arial"/>
            </a:endParaRPr>
          </a:p>
        </p:txBody>
      </p:sp>
      <p:sp>
        <p:nvSpPr>
          <p:cNvPr id="91" name="PlaceHolder 1"/>
          <p:cNvSpPr>
            <a:spLocks noGrp="1"/>
          </p:cNvSpPr>
          <p:nvPr>
            <p:ph type="title"/>
          </p:nvPr>
        </p:nvSpPr>
        <p:spPr>
          <a:xfrm>
            <a:off x="2176691" y="253758"/>
            <a:ext cx="8030410" cy="1180606"/>
          </a:xfrm>
          <a:prstGeom prst="rect">
            <a:avLst/>
          </a:prstGeom>
          <a:noFill/>
          <a:ln w="0">
            <a:noFill/>
          </a:ln>
        </p:spPr>
        <p:txBody>
          <a:bodyPr lIns="0" tIns="0" rIns="0" bIns="0" anchor="ctr">
            <a:noAutofit/>
          </a:bodyPr>
          <a:lstStyle/>
          <a:p>
            <a:pPr>
              <a:spcBef>
                <a:spcPts val="908"/>
              </a:spcBef>
              <a:tabLst>
                <a:tab pos="0" algn="l"/>
              </a:tabLst>
            </a:pPr>
            <a:r>
              <a:rPr lang="de-DE" sz="2177" b="1" spc="-1">
                <a:solidFill>
                  <a:srgbClr val="000000"/>
                </a:solidFill>
                <a:latin typeface="Arial"/>
                <a:ea typeface="DejaVu Sans"/>
              </a:rPr>
              <a:t>Kinder müssen nicht krank werden, um gesund zu bleiben</a:t>
            </a:r>
            <a:endParaRPr lang="de-DE" sz="2177" spc="-1">
              <a:solidFill>
                <a:srgbClr val="000000"/>
              </a:solidFill>
              <a:latin typeface="Arial"/>
            </a:endParaRPr>
          </a:p>
        </p:txBody>
      </p:sp>
      <p:sp>
        <p:nvSpPr>
          <p:cNvPr id="2" name="Textfeld 1">
            <a:extLst>
              <a:ext uri="{FF2B5EF4-FFF2-40B4-BE49-F238E27FC236}">
                <a16:creationId xmlns:a16="http://schemas.microsoft.com/office/drawing/2014/main" id="{F742E4BB-FB16-0749-B3B5-7D7AE7E607D0}"/>
              </a:ext>
            </a:extLst>
          </p:cNvPr>
          <p:cNvSpPr txBox="1"/>
          <p:nvPr/>
        </p:nvSpPr>
        <p:spPr>
          <a:xfrm>
            <a:off x="9875520" y="6419577"/>
            <a:ext cx="2954216" cy="369332"/>
          </a:xfrm>
          <a:prstGeom prst="rect">
            <a:avLst/>
          </a:prstGeom>
          <a:noFill/>
        </p:spPr>
        <p:txBody>
          <a:bodyPr wrap="square" rtlCol="0">
            <a:spAutoFit/>
          </a:bodyPr>
          <a:lstStyle/>
          <a:p>
            <a:r>
              <a:rPr lang="de-AT" dirty="0"/>
              <a:t>Dr. Wolfgang Hagen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feld 7"/>
          <p:cNvSpPr/>
          <p:nvPr/>
        </p:nvSpPr>
        <p:spPr>
          <a:xfrm>
            <a:off x="2013399" y="1306343"/>
            <a:ext cx="8161697" cy="5059135"/>
          </a:xfrm>
          <a:prstGeom prst="rect">
            <a:avLst/>
          </a:prstGeom>
          <a:noFill/>
          <a:ln w="0">
            <a:noFill/>
          </a:ln>
        </p:spPr>
        <p:style>
          <a:lnRef idx="0">
            <a:scrgbClr r="0" g="0" b="0"/>
          </a:lnRef>
          <a:fillRef idx="0">
            <a:scrgbClr r="0" g="0" b="0"/>
          </a:fillRef>
          <a:effectRef idx="0">
            <a:scrgbClr r="0" g="0" b="0"/>
          </a:effectRef>
          <a:fontRef idx="minor"/>
        </p:style>
        <p:txBody>
          <a:bodyPr lIns="81646" tIns="40823" rIns="81646" bIns="40823" anchor="t">
            <a:noAutofit/>
          </a:bodyPr>
          <a:lstStyle/>
          <a:p>
            <a:pPr defTabSz="829544"/>
            <a:endParaRPr lang="de-DE" sz="1452" spc="-1">
              <a:solidFill>
                <a:srgbClr val="000000"/>
              </a:solidFill>
              <a:latin typeface="Arial"/>
              <a:ea typeface="DejaVu Sans"/>
            </a:endParaRPr>
          </a:p>
        </p:txBody>
      </p:sp>
      <p:sp>
        <p:nvSpPr>
          <p:cNvPr id="93" name="Textfeld 9"/>
          <p:cNvSpPr/>
          <p:nvPr/>
        </p:nvSpPr>
        <p:spPr>
          <a:xfrm>
            <a:off x="2176692" y="1632928"/>
            <a:ext cx="8161697" cy="4895843"/>
          </a:xfrm>
          <a:prstGeom prst="rect">
            <a:avLst/>
          </a:prstGeom>
          <a:noFill/>
          <a:ln w="0">
            <a:noFill/>
          </a:ln>
        </p:spPr>
        <p:style>
          <a:lnRef idx="0">
            <a:scrgbClr r="0" g="0" b="0"/>
          </a:lnRef>
          <a:fillRef idx="0">
            <a:scrgbClr r="0" g="0" b="0"/>
          </a:fillRef>
          <a:effectRef idx="0">
            <a:scrgbClr r="0" g="0" b="0"/>
          </a:effectRef>
          <a:fontRef idx="minor"/>
        </p:style>
        <p:txBody>
          <a:bodyPr lIns="81646" tIns="40823" rIns="81646" bIns="40823" anchor="t">
            <a:noAutofit/>
          </a:bodyPr>
          <a:lstStyle/>
          <a:p>
            <a:pPr defTabSz="829544">
              <a:lnSpc>
                <a:spcPct val="115000"/>
              </a:lnSpc>
              <a:spcAft>
                <a:spcPts val="355"/>
              </a:spcAft>
            </a:pPr>
            <a:r>
              <a:rPr lang="de-DE" sz="2177" spc="-1">
                <a:solidFill>
                  <a:srgbClr val="000000"/>
                </a:solidFill>
                <a:latin typeface="Arial"/>
                <a:ea typeface="DejaVu Sans"/>
              </a:rPr>
              <a:t>Es hält sich der Glaube, "natürliche" Infektionen wären wichtig für die Gesundheit, würden das Immunsystem stärken und vor Allergien und Autoimmunerkrankungen schützen.</a:t>
            </a:r>
            <a:endParaRPr lang="de-DE" sz="2177" spc="-1">
              <a:solidFill>
                <a:srgbClr val="000000"/>
              </a:solidFill>
              <a:latin typeface="Arial"/>
            </a:endParaRPr>
          </a:p>
          <a:p>
            <a:pPr defTabSz="829544">
              <a:lnSpc>
                <a:spcPct val="115000"/>
              </a:lnSpc>
              <a:spcAft>
                <a:spcPts val="355"/>
              </a:spcAft>
            </a:pPr>
            <a:endParaRPr lang="de-DE" sz="2177" spc="-1">
              <a:solidFill>
                <a:srgbClr val="000000"/>
              </a:solidFill>
              <a:latin typeface="Arial"/>
            </a:endParaRPr>
          </a:p>
          <a:p>
            <a:pPr defTabSz="829544">
              <a:lnSpc>
                <a:spcPct val="115000"/>
              </a:lnSpc>
              <a:spcAft>
                <a:spcPts val="355"/>
              </a:spcAft>
            </a:pPr>
            <a:endParaRPr lang="de-DE" sz="2177" spc="-1">
              <a:solidFill>
                <a:srgbClr val="000000"/>
              </a:solidFill>
              <a:latin typeface="Arial"/>
            </a:endParaRPr>
          </a:p>
        </p:txBody>
      </p:sp>
      <p:sp>
        <p:nvSpPr>
          <p:cNvPr id="94" name="PlaceHolder 1"/>
          <p:cNvSpPr>
            <a:spLocks noGrp="1"/>
          </p:cNvSpPr>
          <p:nvPr>
            <p:ph type="title"/>
          </p:nvPr>
        </p:nvSpPr>
        <p:spPr>
          <a:xfrm>
            <a:off x="2176691" y="253758"/>
            <a:ext cx="8030410" cy="1180606"/>
          </a:xfrm>
          <a:prstGeom prst="rect">
            <a:avLst/>
          </a:prstGeom>
          <a:noFill/>
          <a:ln w="0">
            <a:noFill/>
          </a:ln>
        </p:spPr>
        <p:txBody>
          <a:bodyPr lIns="0" tIns="0" rIns="0" bIns="0" anchor="ctr">
            <a:noAutofit/>
          </a:bodyPr>
          <a:lstStyle/>
          <a:p>
            <a:pPr>
              <a:spcBef>
                <a:spcPts val="908"/>
              </a:spcBef>
              <a:tabLst>
                <a:tab pos="0" algn="l"/>
              </a:tabLst>
            </a:pPr>
            <a:r>
              <a:rPr lang="de-DE" sz="2177" b="1" spc="-1">
                <a:solidFill>
                  <a:srgbClr val="000000"/>
                </a:solidFill>
                <a:latin typeface="Arial"/>
                <a:ea typeface="DejaVu Sans"/>
              </a:rPr>
              <a:t>Kinder müssen nicht krank werden, um gesund zu bleiben</a:t>
            </a:r>
            <a:endParaRPr lang="de-DE" sz="2177" spc="-1">
              <a:solidFill>
                <a:srgbClr val="000000"/>
              </a:solidFill>
              <a:latin typeface="Arial"/>
            </a:endParaRPr>
          </a:p>
        </p:txBody>
      </p:sp>
      <p:pic>
        <p:nvPicPr>
          <p:cNvPr id="95" name="Grafik 94"/>
          <p:cNvPicPr/>
          <p:nvPr/>
        </p:nvPicPr>
        <p:blipFill>
          <a:blip r:embed="rId2"/>
          <a:stretch/>
        </p:blipFill>
        <p:spPr>
          <a:xfrm>
            <a:off x="2217841" y="3102562"/>
            <a:ext cx="5183891" cy="1373292"/>
          </a:xfrm>
          <a:prstGeom prst="rect">
            <a:avLst/>
          </a:prstGeom>
          <a:ln w="0">
            <a:noFill/>
          </a:ln>
        </p:spPr>
      </p:pic>
      <p:sp>
        <p:nvSpPr>
          <p:cNvPr id="2" name="Textfeld 1">
            <a:extLst>
              <a:ext uri="{FF2B5EF4-FFF2-40B4-BE49-F238E27FC236}">
                <a16:creationId xmlns:a16="http://schemas.microsoft.com/office/drawing/2014/main" id="{BFD9A52A-F6E4-F301-327B-A788430B300F}"/>
              </a:ext>
            </a:extLst>
          </p:cNvPr>
          <p:cNvSpPr txBox="1"/>
          <p:nvPr/>
        </p:nvSpPr>
        <p:spPr>
          <a:xfrm>
            <a:off x="9875520" y="6419577"/>
            <a:ext cx="2954216" cy="369332"/>
          </a:xfrm>
          <a:prstGeom prst="rect">
            <a:avLst/>
          </a:prstGeom>
          <a:noFill/>
        </p:spPr>
        <p:txBody>
          <a:bodyPr wrap="square" rtlCol="0">
            <a:spAutoFit/>
          </a:bodyPr>
          <a:lstStyle/>
          <a:p>
            <a:r>
              <a:rPr lang="de-AT" dirty="0"/>
              <a:t>Dr. Wolfgang Hagen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feld 10"/>
          <p:cNvSpPr/>
          <p:nvPr/>
        </p:nvSpPr>
        <p:spPr>
          <a:xfrm>
            <a:off x="2013399" y="1306343"/>
            <a:ext cx="8161697" cy="5059135"/>
          </a:xfrm>
          <a:prstGeom prst="rect">
            <a:avLst/>
          </a:prstGeom>
          <a:noFill/>
          <a:ln w="0">
            <a:noFill/>
          </a:ln>
        </p:spPr>
        <p:style>
          <a:lnRef idx="0">
            <a:scrgbClr r="0" g="0" b="0"/>
          </a:lnRef>
          <a:fillRef idx="0">
            <a:scrgbClr r="0" g="0" b="0"/>
          </a:fillRef>
          <a:effectRef idx="0">
            <a:scrgbClr r="0" g="0" b="0"/>
          </a:effectRef>
          <a:fontRef idx="minor"/>
        </p:style>
        <p:txBody>
          <a:bodyPr lIns="81646" tIns="40823" rIns="81646" bIns="40823" anchor="t">
            <a:noAutofit/>
          </a:bodyPr>
          <a:lstStyle/>
          <a:p>
            <a:pPr defTabSz="829544"/>
            <a:endParaRPr lang="de-DE" sz="1452" spc="-1">
              <a:solidFill>
                <a:srgbClr val="000000"/>
              </a:solidFill>
              <a:latin typeface="Arial"/>
              <a:ea typeface="DejaVu Sans"/>
            </a:endParaRPr>
          </a:p>
        </p:txBody>
      </p:sp>
      <p:sp>
        <p:nvSpPr>
          <p:cNvPr id="97" name="Textfeld 11"/>
          <p:cNvSpPr/>
          <p:nvPr/>
        </p:nvSpPr>
        <p:spPr>
          <a:xfrm>
            <a:off x="2176692" y="1632928"/>
            <a:ext cx="8161697" cy="4895843"/>
          </a:xfrm>
          <a:prstGeom prst="rect">
            <a:avLst/>
          </a:prstGeom>
          <a:noFill/>
          <a:ln w="0">
            <a:noFill/>
          </a:ln>
        </p:spPr>
        <p:style>
          <a:lnRef idx="0">
            <a:scrgbClr r="0" g="0" b="0"/>
          </a:lnRef>
          <a:fillRef idx="0">
            <a:scrgbClr r="0" g="0" b="0"/>
          </a:fillRef>
          <a:effectRef idx="0">
            <a:scrgbClr r="0" g="0" b="0"/>
          </a:effectRef>
          <a:fontRef idx="minor"/>
        </p:style>
        <p:txBody>
          <a:bodyPr lIns="81646" tIns="40823" rIns="81646" bIns="40823" anchor="t">
            <a:noAutofit/>
          </a:bodyPr>
          <a:lstStyle/>
          <a:p>
            <a:pPr defTabSz="829544">
              <a:lnSpc>
                <a:spcPct val="115000"/>
              </a:lnSpc>
              <a:spcAft>
                <a:spcPts val="355"/>
              </a:spcAft>
            </a:pPr>
            <a:r>
              <a:rPr lang="de-DE" sz="2177" spc="-1">
                <a:solidFill>
                  <a:srgbClr val="000000"/>
                </a:solidFill>
                <a:latin typeface="Arial"/>
                <a:ea typeface="DejaVu Sans"/>
              </a:rPr>
              <a:t>Es hält sich der Glaube, "natürliche" Infektionen wären wichtig für die Gesundheit, würden das Immunsystem stärken und vor Allergien und Autoimmunerkrankungen schützen.</a:t>
            </a:r>
            <a:endParaRPr lang="de-DE" sz="2177" spc="-1">
              <a:solidFill>
                <a:srgbClr val="000000"/>
              </a:solidFill>
              <a:latin typeface="Arial"/>
            </a:endParaRPr>
          </a:p>
          <a:p>
            <a:pPr defTabSz="829544">
              <a:lnSpc>
                <a:spcPct val="115000"/>
              </a:lnSpc>
              <a:spcAft>
                <a:spcPts val="355"/>
              </a:spcAft>
            </a:pPr>
            <a:endParaRPr lang="de-DE" sz="2177" spc="-1">
              <a:solidFill>
                <a:srgbClr val="000000"/>
              </a:solidFill>
              <a:latin typeface="Arial"/>
            </a:endParaRPr>
          </a:p>
          <a:p>
            <a:pPr defTabSz="829544">
              <a:lnSpc>
                <a:spcPct val="115000"/>
              </a:lnSpc>
              <a:spcAft>
                <a:spcPts val="355"/>
              </a:spcAft>
            </a:pPr>
            <a:endParaRPr lang="de-DE" sz="2177" spc="-1">
              <a:solidFill>
                <a:srgbClr val="000000"/>
              </a:solidFill>
              <a:latin typeface="Arial"/>
            </a:endParaRPr>
          </a:p>
        </p:txBody>
      </p:sp>
      <p:sp>
        <p:nvSpPr>
          <p:cNvPr id="98" name="PlaceHolder 1"/>
          <p:cNvSpPr>
            <a:spLocks noGrp="1"/>
          </p:cNvSpPr>
          <p:nvPr>
            <p:ph type="title"/>
          </p:nvPr>
        </p:nvSpPr>
        <p:spPr>
          <a:xfrm>
            <a:off x="2176691" y="253758"/>
            <a:ext cx="8030410" cy="1180606"/>
          </a:xfrm>
          <a:prstGeom prst="rect">
            <a:avLst/>
          </a:prstGeom>
          <a:noFill/>
          <a:ln w="0">
            <a:noFill/>
          </a:ln>
        </p:spPr>
        <p:txBody>
          <a:bodyPr lIns="0" tIns="0" rIns="0" bIns="0" anchor="ctr">
            <a:noAutofit/>
          </a:bodyPr>
          <a:lstStyle/>
          <a:p>
            <a:pPr>
              <a:spcBef>
                <a:spcPts val="908"/>
              </a:spcBef>
              <a:tabLst>
                <a:tab pos="0" algn="l"/>
              </a:tabLst>
            </a:pPr>
            <a:r>
              <a:rPr lang="de-DE" sz="2177" b="1" spc="-1">
                <a:solidFill>
                  <a:srgbClr val="000000"/>
                </a:solidFill>
                <a:latin typeface="Arial"/>
                <a:ea typeface="DejaVu Sans"/>
              </a:rPr>
              <a:t>Kinder müssen nicht krank werden, um gesund zu bleiben</a:t>
            </a:r>
            <a:endParaRPr lang="de-DE" sz="2177" spc="-1">
              <a:solidFill>
                <a:srgbClr val="000000"/>
              </a:solidFill>
              <a:latin typeface="Arial"/>
            </a:endParaRPr>
          </a:p>
        </p:txBody>
      </p:sp>
      <p:pic>
        <p:nvPicPr>
          <p:cNvPr id="99" name="Grafik 98"/>
          <p:cNvPicPr/>
          <p:nvPr/>
        </p:nvPicPr>
        <p:blipFill>
          <a:blip r:embed="rId2"/>
          <a:stretch/>
        </p:blipFill>
        <p:spPr>
          <a:xfrm>
            <a:off x="2217841" y="3102562"/>
            <a:ext cx="5183891" cy="1373292"/>
          </a:xfrm>
          <a:prstGeom prst="rect">
            <a:avLst/>
          </a:prstGeom>
          <a:ln w="0">
            <a:noFill/>
          </a:ln>
        </p:spPr>
      </p:pic>
      <p:pic>
        <p:nvPicPr>
          <p:cNvPr id="100" name="Grafik 99"/>
          <p:cNvPicPr/>
          <p:nvPr/>
        </p:nvPicPr>
        <p:blipFill>
          <a:blip r:embed="rId3"/>
          <a:stretch/>
        </p:blipFill>
        <p:spPr>
          <a:xfrm>
            <a:off x="2217841" y="4742348"/>
            <a:ext cx="5183891" cy="1952328"/>
          </a:xfrm>
          <a:prstGeom prst="rect">
            <a:avLst/>
          </a:prstGeom>
          <a:ln w="0">
            <a:noFill/>
          </a:ln>
        </p:spPr>
      </p:pic>
      <p:sp>
        <p:nvSpPr>
          <p:cNvPr id="2" name="Textfeld 1">
            <a:extLst>
              <a:ext uri="{FF2B5EF4-FFF2-40B4-BE49-F238E27FC236}">
                <a16:creationId xmlns:a16="http://schemas.microsoft.com/office/drawing/2014/main" id="{444B37E4-599E-4CAA-AAA6-A5A355425C74}"/>
              </a:ext>
            </a:extLst>
          </p:cNvPr>
          <p:cNvSpPr txBox="1"/>
          <p:nvPr/>
        </p:nvSpPr>
        <p:spPr>
          <a:xfrm>
            <a:off x="9875520" y="6419577"/>
            <a:ext cx="2954216" cy="369332"/>
          </a:xfrm>
          <a:prstGeom prst="rect">
            <a:avLst/>
          </a:prstGeom>
          <a:noFill/>
        </p:spPr>
        <p:txBody>
          <a:bodyPr wrap="square" rtlCol="0">
            <a:spAutoFit/>
          </a:bodyPr>
          <a:lstStyle/>
          <a:p>
            <a:r>
              <a:rPr lang="de-AT" dirty="0"/>
              <a:t>Dr. Wolfgang Hagen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feld 5"/>
          <p:cNvSpPr/>
          <p:nvPr/>
        </p:nvSpPr>
        <p:spPr>
          <a:xfrm>
            <a:off x="2013399" y="1306343"/>
            <a:ext cx="8161697" cy="5059135"/>
          </a:xfrm>
          <a:prstGeom prst="rect">
            <a:avLst/>
          </a:prstGeom>
          <a:noFill/>
          <a:ln w="0">
            <a:noFill/>
          </a:ln>
        </p:spPr>
        <p:style>
          <a:lnRef idx="0">
            <a:scrgbClr r="0" g="0" b="0"/>
          </a:lnRef>
          <a:fillRef idx="0">
            <a:scrgbClr r="0" g="0" b="0"/>
          </a:fillRef>
          <a:effectRef idx="0">
            <a:scrgbClr r="0" g="0" b="0"/>
          </a:effectRef>
          <a:fontRef idx="minor"/>
        </p:style>
        <p:txBody>
          <a:bodyPr lIns="81646" tIns="40823" rIns="81646" bIns="40823" anchor="t">
            <a:noAutofit/>
          </a:bodyPr>
          <a:lstStyle/>
          <a:p>
            <a:pPr defTabSz="829544"/>
            <a:endParaRPr lang="de-DE" sz="1452" spc="-1">
              <a:solidFill>
                <a:srgbClr val="000000"/>
              </a:solidFill>
              <a:latin typeface="Arial"/>
              <a:ea typeface="DejaVu Sans"/>
            </a:endParaRPr>
          </a:p>
        </p:txBody>
      </p:sp>
      <p:sp>
        <p:nvSpPr>
          <p:cNvPr id="102" name="Textfeld 8"/>
          <p:cNvSpPr/>
          <p:nvPr/>
        </p:nvSpPr>
        <p:spPr>
          <a:xfrm>
            <a:off x="2176692" y="1632928"/>
            <a:ext cx="8161697" cy="4895843"/>
          </a:xfrm>
          <a:prstGeom prst="rect">
            <a:avLst/>
          </a:prstGeom>
          <a:noFill/>
          <a:ln w="0">
            <a:noFill/>
          </a:ln>
        </p:spPr>
        <p:style>
          <a:lnRef idx="0">
            <a:scrgbClr r="0" g="0" b="0"/>
          </a:lnRef>
          <a:fillRef idx="0">
            <a:scrgbClr r="0" g="0" b="0"/>
          </a:fillRef>
          <a:effectRef idx="0">
            <a:scrgbClr r="0" g="0" b="0"/>
          </a:effectRef>
          <a:fontRef idx="minor"/>
        </p:style>
        <p:txBody>
          <a:bodyPr lIns="81646" tIns="40823" rIns="81646" bIns="40823" anchor="t">
            <a:noAutofit/>
          </a:bodyPr>
          <a:lstStyle/>
          <a:p>
            <a:pPr defTabSz="829544"/>
            <a:endParaRPr lang="de-DE" sz="1633" spc="-1">
              <a:solidFill>
                <a:srgbClr val="000000"/>
              </a:solidFill>
              <a:latin typeface="Arial"/>
              <a:ea typeface="DejaVu Sans"/>
            </a:endParaRPr>
          </a:p>
        </p:txBody>
      </p:sp>
      <p:pic>
        <p:nvPicPr>
          <p:cNvPr id="103" name="Grafik 102"/>
          <p:cNvPicPr/>
          <p:nvPr/>
        </p:nvPicPr>
        <p:blipFill>
          <a:blip r:embed="rId2"/>
          <a:stretch/>
        </p:blipFill>
        <p:spPr>
          <a:xfrm>
            <a:off x="2013399" y="489879"/>
            <a:ext cx="8095727" cy="5714266"/>
          </a:xfrm>
          <a:prstGeom prst="rect">
            <a:avLst/>
          </a:prstGeom>
          <a:ln w="0">
            <a:noFill/>
          </a:ln>
        </p:spPr>
      </p:pic>
      <p:sp>
        <p:nvSpPr>
          <p:cNvPr id="2" name="Textfeld 1">
            <a:extLst>
              <a:ext uri="{FF2B5EF4-FFF2-40B4-BE49-F238E27FC236}">
                <a16:creationId xmlns:a16="http://schemas.microsoft.com/office/drawing/2014/main" id="{3D99DF30-3FE6-A1E9-1ED9-0A22E86E54F8}"/>
              </a:ext>
            </a:extLst>
          </p:cNvPr>
          <p:cNvSpPr txBox="1"/>
          <p:nvPr/>
        </p:nvSpPr>
        <p:spPr>
          <a:xfrm>
            <a:off x="9875520" y="6419577"/>
            <a:ext cx="2954216" cy="369332"/>
          </a:xfrm>
          <a:prstGeom prst="rect">
            <a:avLst/>
          </a:prstGeom>
          <a:noFill/>
        </p:spPr>
        <p:txBody>
          <a:bodyPr wrap="square" rtlCol="0">
            <a:spAutoFit/>
          </a:bodyPr>
          <a:lstStyle/>
          <a:p>
            <a:r>
              <a:rPr lang="de-AT" dirty="0"/>
              <a:t>Dr. Wolfgang Hagen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bgerundetes Rechteck 6">
            <a:extLst>
              <a:ext uri="{FF2B5EF4-FFF2-40B4-BE49-F238E27FC236}">
                <a16:creationId xmlns:a16="http://schemas.microsoft.com/office/drawing/2014/main" id="{0CFE3695-4AB1-7CC2-D904-447F57307B3D}"/>
              </a:ext>
            </a:extLst>
          </p:cNvPr>
          <p:cNvSpPr/>
          <p:nvPr/>
        </p:nvSpPr>
        <p:spPr>
          <a:xfrm>
            <a:off x="457201" y="1524000"/>
            <a:ext cx="11152414" cy="5156200"/>
          </a:xfrm>
          <a:prstGeom prst="roundRect">
            <a:avLst/>
          </a:prstGeom>
          <a:solidFill>
            <a:schemeClr val="bg1"/>
          </a:solidFill>
          <a:ln w="12700">
            <a:solidFill>
              <a:srgbClr val="63A1C5"/>
            </a:solidFill>
          </a:ln>
        </p:spPr>
        <p:txBody>
          <a:bodyPr vert="horz" lIns="91440" tIns="45720" rIns="91440" bIns="45720" rtlCol="0" anchor="ctr" anchorCtr="1">
            <a:normAutofit/>
          </a:bodyPr>
          <a:lstStyle/>
          <a:p>
            <a:pPr marL="2182813" defTabSz="914400">
              <a:lnSpc>
                <a:spcPct val="120000"/>
              </a:lnSpc>
              <a:spcBef>
                <a:spcPts val="600"/>
              </a:spcBef>
            </a:pPr>
            <a:endParaRPr lang="de-AT" sz="3200">
              <a:solidFill>
                <a:srgbClr val="00006F"/>
              </a:solidFill>
              <a:latin typeface="Lato" panose="020F0502020204030203" pitchFamily="34" charset="0"/>
            </a:endParaRPr>
          </a:p>
        </p:txBody>
      </p:sp>
      <p:sp>
        <p:nvSpPr>
          <p:cNvPr id="3" name="Inhaltsplatzhalter 2">
            <a:extLst>
              <a:ext uri="{FF2B5EF4-FFF2-40B4-BE49-F238E27FC236}">
                <a16:creationId xmlns:a16="http://schemas.microsoft.com/office/drawing/2014/main" id="{30F75D2F-F82B-F0CB-389A-A79391A226E8}"/>
              </a:ext>
            </a:extLst>
          </p:cNvPr>
          <p:cNvSpPr>
            <a:spLocks noGrp="1"/>
          </p:cNvSpPr>
          <p:nvPr>
            <p:ph idx="1"/>
          </p:nvPr>
        </p:nvSpPr>
        <p:spPr>
          <a:xfrm>
            <a:off x="900793" y="1675769"/>
            <a:ext cx="10390414" cy="4802361"/>
          </a:xfrm>
        </p:spPr>
        <p:txBody>
          <a:bodyPr>
            <a:normAutofit fontScale="92500" lnSpcReduction="20000"/>
          </a:bodyPr>
          <a:lstStyle/>
          <a:p>
            <a:r>
              <a:rPr lang="de-AT" sz="3200" spc="120" dirty="0">
                <a:ln w="3175">
                  <a:noFill/>
                </a:ln>
                <a:solidFill>
                  <a:srgbClr val="00006F"/>
                </a:solidFill>
              </a:rPr>
              <a:t>Bessere Ergebnisse bei Tests &amp; Schularbeiten</a:t>
            </a:r>
          </a:p>
          <a:p>
            <a:r>
              <a:rPr lang="de-AT" sz="3200" spc="120" dirty="0">
                <a:ln w="3175">
                  <a:noFill/>
                </a:ln>
                <a:solidFill>
                  <a:srgbClr val="00006F"/>
                </a:solidFill>
              </a:rPr>
              <a:t>Höhere Aufmerksamkeitsspanne</a:t>
            </a:r>
          </a:p>
          <a:p>
            <a:r>
              <a:rPr lang="de-AT" sz="3200" spc="120" dirty="0">
                <a:ln w="3175">
                  <a:noFill/>
                </a:ln>
                <a:solidFill>
                  <a:srgbClr val="00006F"/>
                </a:solidFill>
              </a:rPr>
              <a:t>Höhere Konzentrationsfähigkeit</a:t>
            </a:r>
          </a:p>
          <a:p>
            <a:r>
              <a:rPr lang="de-AT" sz="3200" spc="120" dirty="0">
                <a:ln w="3175">
                  <a:noFill/>
                </a:ln>
                <a:solidFill>
                  <a:srgbClr val="00006F"/>
                </a:solidFill>
              </a:rPr>
              <a:t>Geringere Fehlerquote</a:t>
            </a:r>
          </a:p>
          <a:p>
            <a:r>
              <a:rPr lang="de-AT" sz="3200" spc="120" dirty="0">
                <a:ln w="3175">
                  <a:noFill/>
                </a:ln>
                <a:solidFill>
                  <a:srgbClr val="00006F"/>
                </a:solidFill>
              </a:rPr>
              <a:t>Höhere Reaktionsgeschwindigkeit</a:t>
            </a:r>
          </a:p>
          <a:p>
            <a:r>
              <a:rPr lang="de-AT" sz="3200" spc="120" dirty="0">
                <a:ln w="3175">
                  <a:noFill/>
                </a:ln>
                <a:solidFill>
                  <a:srgbClr val="00006F"/>
                </a:solidFill>
              </a:rPr>
              <a:t>Mehr Kreativität </a:t>
            </a:r>
          </a:p>
          <a:p>
            <a:r>
              <a:rPr lang="de-AT" sz="3200" spc="120" dirty="0">
                <a:ln w="3175">
                  <a:noFill/>
                </a:ln>
                <a:solidFill>
                  <a:srgbClr val="00006F"/>
                </a:solidFill>
              </a:rPr>
              <a:t>Bessere Gesundheit</a:t>
            </a:r>
          </a:p>
          <a:p>
            <a:pPr lvl="1"/>
            <a:r>
              <a:rPr lang="de-AT" sz="2800" spc="120" dirty="0">
                <a:ln w="3175">
                  <a:noFill/>
                </a:ln>
                <a:solidFill>
                  <a:srgbClr val="00006F"/>
                </a:solidFill>
              </a:rPr>
              <a:t>Weniger Fehltage</a:t>
            </a:r>
          </a:p>
          <a:p>
            <a:pPr lvl="1"/>
            <a:r>
              <a:rPr lang="de-AT" sz="2800" spc="120" dirty="0">
                <a:ln w="3175">
                  <a:noFill/>
                </a:ln>
                <a:solidFill>
                  <a:srgbClr val="00006F"/>
                </a:solidFill>
              </a:rPr>
              <a:t>„Stärkeres Immunsystem“</a:t>
            </a:r>
          </a:p>
        </p:txBody>
      </p:sp>
      <p:sp>
        <p:nvSpPr>
          <p:cNvPr id="8" name="Titel 1">
            <a:extLst>
              <a:ext uri="{FF2B5EF4-FFF2-40B4-BE49-F238E27FC236}">
                <a16:creationId xmlns:a16="http://schemas.microsoft.com/office/drawing/2014/main" id="{E96B6712-A2C0-8212-E57E-EC292B9BB3DE}"/>
              </a:ext>
            </a:extLst>
          </p:cNvPr>
          <p:cNvSpPr txBox="1">
            <a:spLocks/>
          </p:cNvSpPr>
          <p:nvPr/>
        </p:nvSpPr>
        <p:spPr>
          <a:xfrm>
            <a:off x="838200" y="14813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500" b="0" i="0" kern="1200" baseline="0">
                <a:ln>
                  <a:solidFill>
                    <a:srgbClr val="5197BE"/>
                  </a:solidFill>
                </a:ln>
                <a:solidFill>
                  <a:schemeClr val="bg1"/>
                </a:solidFill>
                <a:effectLst/>
                <a:latin typeface="Lato" panose="020F0502020204030203" pitchFamily="34" charset="0"/>
                <a:ea typeface="+mj-ea"/>
                <a:cs typeface="+mj-cs"/>
              </a:defRPr>
            </a:lvl1pPr>
          </a:lstStyle>
          <a:p>
            <a:endParaRPr lang="de-AT" sz="4000" dirty="0">
              <a:ln w="3175">
                <a:noFill/>
              </a:ln>
              <a:solidFill>
                <a:schemeClr val="tx2">
                  <a:lumMod val="75000"/>
                </a:schemeClr>
              </a:solidFill>
              <a:ea typeface="+mn-ea"/>
              <a:cs typeface="+mn-cs"/>
            </a:endParaRPr>
          </a:p>
        </p:txBody>
      </p:sp>
      <p:sp>
        <p:nvSpPr>
          <p:cNvPr id="10" name="Titel 1">
            <a:extLst>
              <a:ext uri="{FF2B5EF4-FFF2-40B4-BE49-F238E27FC236}">
                <a16:creationId xmlns:a16="http://schemas.microsoft.com/office/drawing/2014/main" id="{A59C38CF-EAD1-CB8B-CF65-72DA035CDEF6}"/>
              </a:ext>
            </a:extLst>
          </p:cNvPr>
          <p:cNvSpPr txBox="1">
            <a:spLocks/>
          </p:cNvSpPr>
          <p:nvPr/>
        </p:nvSpPr>
        <p:spPr>
          <a:xfrm>
            <a:off x="997404" y="3798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500" b="0" i="0" kern="1200" baseline="0">
                <a:ln>
                  <a:solidFill>
                    <a:srgbClr val="5197BE"/>
                  </a:solidFill>
                </a:ln>
                <a:solidFill>
                  <a:schemeClr val="bg1"/>
                </a:solidFill>
                <a:effectLst/>
                <a:latin typeface="Lato" panose="020F0502020204030203" pitchFamily="34" charset="0"/>
                <a:ea typeface="+mj-ea"/>
                <a:cs typeface="+mj-cs"/>
              </a:defRPr>
            </a:lvl1pPr>
          </a:lstStyle>
          <a:p>
            <a:r>
              <a:rPr lang="de-AT" sz="4000" b="1" dirty="0">
                <a:ln w="3175">
                  <a:noFill/>
                </a:ln>
                <a:ea typeface="+mn-ea"/>
                <a:cs typeface="+mn-cs"/>
              </a:rPr>
              <a:t>Schule der Zukunft:</a:t>
            </a:r>
          </a:p>
        </p:txBody>
      </p:sp>
      <p:sp>
        <p:nvSpPr>
          <p:cNvPr id="4" name="Rechteck 3">
            <a:extLst>
              <a:ext uri="{FF2B5EF4-FFF2-40B4-BE49-F238E27FC236}">
                <a16:creationId xmlns:a16="http://schemas.microsoft.com/office/drawing/2014/main" id="{A955708E-DF23-230F-DE2B-C2FBE27C53A7}"/>
              </a:ext>
            </a:extLst>
          </p:cNvPr>
          <p:cNvSpPr/>
          <p:nvPr/>
        </p:nvSpPr>
        <p:spPr>
          <a:xfrm>
            <a:off x="6812993" y="4449218"/>
            <a:ext cx="4479758" cy="1938992"/>
          </a:xfrm>
          <a:prstGeom prst="rect">
            <a:avLst/>
          </a:prstGeom>
          <a:noFill/>
          <a:ln w="57150">
            <a:solidFill>
              <a:schemeClr val="accent1"/>
            </a:solidFill>
          </a:ln>
        </p:spPr>
        <p:txBody>
          <a:bodyPr wrap="square" lIns="91440" tIns="45720" rIns="91440" bIns="45720">
            <a:spAutoFit/>
          </a:bodyPr>
          <a:lstStyle/>
          <a:p>
            <a:pPr algn="ctr"/>
            <a:r>
              <a:rPr lang="de-AT"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Die Lösung liegt</a:t>
            </a:r>
            <a:br>
              <a:rPr lang="de-AT"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r>
              <a:rPr lang="de-AT"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nachweislich</a:t>
            </a:r>
            <a:br>
              <a:rPr lang="de-AT"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r>
              <a:rPr lang="de-AT"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in der Luft! </a:t>
            </a:r>
          </a:p>
        </p:txBody>
      </p:sp>
    </p:spTree>
    <p:extLst>
      <p:ext uri="{BB962C8B-B14F-4D97-AF65-F5344CB8AC3E}">
        <p14:creationId xmlns:p14="http://schemas.microsoft.com/office/powerpoint/2010/main" val="279853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feld 81"/>
          <p:cNvSpPr/>
          <p:nvPr/>
        </p:nvSpPr>
        <p:spPr>
          <a:xfrm>
            <a:off x="2013399" y="1306343"/>
            <a:ext cx="8161697" cy="5059135"/>
          </a:xfrm>
          <a:prstGeom prst="rect">
            <a:avLst/>
          </a:prstGeom>
          <a:noFill/>
          <a:ln w="0">
            <a:noFill/>
          </a:ln>
        </p:spPr>
        <p:style>
          <a:lnRef idx="0">
            <a:scrgbClr r="0" g="0" b="0"/>
          </a:lnRef>
          <a:fillRef idx="0">
            <a:scrgbClr r="0" g="0" b="0"/>
          </a:fillRef>
          <a:effectRef idx="0">
            <a:scrgbClr r="0" g="0" b="0"/>
          </a:effectRef>
          <a:fontRef idx="minor"/>
        </p:style>
        <p:txBody>
          <a:bodyPr lIns="81646" tIns="40823" rIns="81646" bIns="40823" anchor="t">
            <a:noAutofit/>
          </a:bodyPr>
          <a:lstStyle/>
          <a:p>
            <a:pPr defTabSz="829544"/>
            <a:endParaRPr lang="de-DE" sz="1452" spc="-1">
              <a:solidFill>
                <a:srgbClr val="000000"/>
              </a:solidFill>
              <a:latin typeface="Arial"/>
              <a:ea typeface="DejaVu Sans"/>
            </a:endParaRPr>
          </a:p>
        </p:txBody>
      </p:sp>
      <p:sp>
        <p:nvSpPr>
          <p:cNvPr id="105" name="Textfeld 82"/>
          <p:cNvSpPr/>
          <p:nvPr/>
        </p:nvSpPr>
        <p:spPr>
          <a:xfrm>
            <a:off x="2176692" y="1632928"/>
            <a:ext cx="8161697" cy="4895843"/>
          </a:xfrm>
          <a:prstGeom prst="rect">
            <a:avLst/>
          </a:prstGeom>
          <a:noFill/>
          <a:ln w="0">
            <a:noFill/>
          </a:ln>
        </p:spPr>
        <p:style>
          <a:lnRef idx="0">
            <a:scrgbClr r="0" g="0" b="0"/>
          </a:lnRef>
          <a:fillRef idx="0">
            <a:scrgbClr r="0" g="0" b="0"/>
          </a:fillRef>
          <a:effectRef idx="0">
            <a:scrgbClr r="0" g="0" b="0"/>
          </a:effectRef>
          <a:fontRef idx="minor"/>
        </p:style>
        <p:txBody>
          <a:bodyPr lIns="81646" tIns="40823" rIns="81646" bIns="40823" anchor="t">
            <a:noAutofit/>
          </a:bodyPr>
          <a:lstStyle/>
          <a:p>
            <a:pPr defTabSz="829544"/>
            <a:endParaRPr lang="de-DE" sz="1633" spc="-1">
              <a:solidFill>
                <a:srgbClr val="000000"/>
              </a:solidFill>
              <a:latin typeface="Arial"/>
              <a:ea typeface="DejaVu Sans"/>
            </a:endParaRPr>
          </a:p>
        </p:txBody>
      </p:sp>
      <p:sp>
        <p:nvSpPr>
          <p:cNvPr id="106" name="PlaceHolder 1"/>
          <p:cNvSpPr>
            <a:spLocks noGrp="1"/>
          </p:cNvSpPr>
          <p:nvPr>
            <p:ph type="title"/>
          </p:nvPr>
        </p:nvSpPr>
        <p:spPr>
          <a:xfrm>
            <a:off x="1980740" y="273352"/>
            <a:ext cx="8228647" cy="1143376"/>
          </a:xfrm>
          <a:prstGeom prst="rect">
            <a:avLst/>
          </a:prstGeom>
          <a:noFill/>
          <a:ln w="0">
            <a:noFill/>
          </a:ln>
        </p:spPr>
        <p:txBody>
          <a:bodyPr lIns="0" tIns="0" rIns="0" bIns="0" anchor="ctr">
            <a:noAutofit/>
          </a:bodyPr>
          <a:lstStyle/>
          <a:p>
            <a:endParaRPr lang="de-DE" sz="1633" spc="-1">
              <a:solidFill>
                <a:srgbClr val="000000"/>
              </a:solidFill>
              <a:latin typeface="Arial"/>
            </a:endParaRPr>
          </a:p>
        </p:txBody>
      </p:sp>
      <p:pic>
        <p:nvPicPr>
          <p:cNvPr id="107" name="Grafik 106"/>
          <p:cNvPicPr/>
          <p:nvPr/>
        </p:nvPicPr>
        <p:blipFill>
          <a:blip r:embed="rId2"/>
          <a:stretch/>
        </p:blipFill>
        <p:spPr>
          <a:xfrm>
            <a:off x="2339984" y="0"/>
            <a:ext cx="7612381" cy="6856662"/>
          </a:xfrm>
          <a:prstGeom prst="rect">
            <a:avLst/>
          </a:prstGeom>
          <a:ln w="0">
            <a:noFill/>
          </a:ln>
        </p:spPr>
      </p:pic>
      <p:sp>
        <p:nvSpPr>
          <p:cNvPr id="2" name="Textfeld 1">
            <a:extLst>
              <a:ext uri="{FF2B5EF4-FFF2-40B4-BE49-F238E27FC236}">
                <a16:creationId xmlns:a16="http://schemas.microsoft.com/office/drawing/2014/main" id="{FBB2856F-53AE-EFA4-859A-712ED88EA051}"/>
              </a:ext>
            </a:extLst>
          </p:cNvPr>
          <p:cNvSpPr txBox="1"/>
          <p:nvPr/>
        </p:nvSpPr>
        <p:spPr>
          <a:xfrm>
            <a:off x="9875520" y="6419577"/>
            <a:ext cx="2954216" cy="369332"/>
          </a:xfrm>
          <a:prstGeom prst="rect">
            <a:avLst/>
          </a:prstGeom>
          <a:noFill/>
        </p:spPr>
        <p:txBody>
          <a:bodyPr wrap="square" rtlCol="0">
            <a:spAutoFit/>
          </a:bodyPr>
          <a:lstStyle/>
          <a:p>
            <a:r>
              <a:rPr lang="de-AT" dirty="0"/>
              <a:t>Dr. Wolfgang Hagen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feld 14"/>
          <p:cNvSpPr/>
          <p:nvPr/>
        </p:nvSpPr>
        <p:spPr>
          <a:xfrm>
            <a:off x="2013399" y="1306343"/>
            <a:ext cx="8161697" cy="5059135"/>
          </a:xfrm>
          <a:prstGeom prst="rect">
            <a:avLst/>
          </a:prstGeom>
          <a:noFill/>
          <a:ln w="0">
            <a:noFill/>
          </a:ln>
        </p:spPr>
        <p:style>
          <a:lnRef idx="0">
            <a:scrgbClr r="0" g="0" b="0"/>
          </a:lnRef>
          <a:fillRef idx="0">
            <a:scrgbClr r="0" g="0" b="0"/>
          </a:fillRef>
          <a:effectRef idx="0">
            <a:scrgbClr r="0" g="0" b="0"/>
          </a:effectRef>
          <a:fontRef idx="minor"/>
        </p:style>
        <p:txBody>
          <a:bodyPr lIns="81646" tIns="40823" rIns="81646" bIns="40823" anchor="t">
            <a:noAutofit/>
          </a:bodyPr>
          <a:lstStyle/>
          <a:p>
            <a:pPr defTabSz="829544"/>
            <a:endParaRPr lang="de-DE" sz="1452" spc="-1">
              <a:solidFill>
                <a:srgbClr val="000000"/>
              </a:solidFill>
              <a:latin typeface="Arial"/>
              <a:ea typeface="DejaVu Sans"/>
            </a:endParaRPr>
          </a:p>
        </p:txBody>
      </p:sp>
      <p:sp>
        <p:nvSpPr>
          <p:cNvPr id="109" name="Textfeld 15"/>
          <p:cNvSpPr/>
          <p:nvPr/>
        </p:nvSpPr>
        <p:spPr>
          <a:xfrm>
            <a:off x="2176692" y="1306342"/>
            <a:ext cx="8161697" cy="4895843"/>
          </a:xfrm>
          <a:prstGeom prst="rect">
            <a:avLst/>
          </a:prstGeom>
          <a:noFill/>
          <a:ln w="0">
            <a:noFill/>
          </a:ln>
        </p:spPr>
        <p:style>
          <a:lnRef idx="0">
            <a:scrgbClr r="0" g="0" b="0"/>
          </a:lnRef>
          <a:fillRef idx="0">
            <a:scrgbClr r="0" g="0" b="0"/>
          </a:fillRef>
          <a:effectRef idx="0">
            <a:scrgbClr r="0" g="0" b="0"/>
          </a:effectRef>
          <a:fontRef idx="minor"/>
        </p:style>
        <p:txBody>
          <a:bodyPr lIns="81646" tIns="40823" rIns="81646" bIns="40823" anchor="t">
            <a:noAutofit/>
          </a:bodyPr>
          <a:lstStyle/>
          <a:p>
            <a:pPr defTabSz="829544">
              <a:lnSpc>
                <a:spcPct val="115000"/>
              </a:lnSpc>
              <a:spcAft>
                <a:spcPts val="355"/>
              </a:spcAft>
            </a:pPr>
            <a:r>
              <a:rPr lang="de-DE" sz="2177" spc="-1">
                <a:solidFill>
                  <a:srgbClr val="000000"/>
                </a:solidFill>
                <a:latin typeface="Arial"/>
                <a:ea typeface="DejaVu Sans"/>
              </a:rPr>
              <a:t>Die Kindersterblichkeit wurde ab dem Ende des 19 Jhdt. von rund 40% auf heute 0,3% gedrückt.</a:t>
            </a:r>
            <a:endParaRPr lang="de-DE" sz="2177" spc="-1">
              <a:solidFill>
                <a:srgbClr val="000000"/>
              </a:solidFill>
              <a:latin typeface="Arial"/>
            </a:endParaRPr>
          </a:p>
          <a:p>
            <a:pPr defTabSz="829544">
              <a:lnSpc>
                <a:spcPct val="115000"/>
              </a:lnSpc>
              <a:spcAft>
                <a:spcPts val="355"/>
              </a:spcAft>
            </a:pPr>
            <a:endParaRPr lang="de-DE" sz="2177" spc="-1">
              <a:solidFill>
                <a:srgbClr val="000000"/>
              </a:solidFill>
              <a:latin typeface="Arial"/>
            </a:endParaRPr>
          </a:p>
          <a:p>
            <a:pPr marL="195955" indent="-195955" defTabSz="829544">
              <a:lnSpc>
                <a:spcPct val="115000"/>
              </a:lnSpc>
              <a:spcAft>
                <a:spcPts val="355"/>
              </a:spcAft>
              <a:buClr>
                <a:srgbClr val="000000"/>
              </a:buClr>
              <a:buFont typeface="Symbol" charset="2"/>
              <a:buChar char=""/>
            </a:pPr>
            <a:r>
              <a:rPr lang="de-DE" sz="2177" spc="-1">
                <a:solidFill>
                  <a:srgbClr val="000000"/>
                </a:solidFill>
                <a:latin typeface="Arial"/>
                <a:ea typeface="DejaVu Sans"/>
              </a:rPr>
              <a:t>Sauberes Wasser durch Kanalisation und Wasserleitungen, Trennung von Trinkwasser und Exkrementen</a:t>
            </a:r>
            <a:endParaRPr lang="de-DE" sz="2177" spc="-1">
              <a:solidFill>
                <a:srgbClr val="000000"/>
              </a:solidFill>
              <a:latin typeface="Arial"/>
            </a:endParaRPr>
          </a:p>
          <a:p>
            <a:pPr marL="195955" indent="-195955" defTabSz="829544">
              <a:lnSpc>
                <a:spcPct val="115000"/>
              </a:lnSpc>
              <a:spcAft>
                <a:spcPts val="355"/>
              </a:spcAft>
              <a:buClr>
                <a:srgbClr val="000000"/>
              </a:buClr>
              <a:buFont typeface="Symbol" charset="2"/>
              <a:buChar char=""/>
            </a:pPr>
            <a:r>
              <a:rPr lang="de-DE" sz="2177" spc="-1">
                <a:solidFill>
                  <a:srgbClr val="000000"/>
                </a:solidFill>
                <a:latin typeface="Arial"/>
                <a:ea typeface="DejaVu Sans"/>
              </a:rPr>
              <a:t>Abfallwirtschaft sorgte dafür, dass der Müll nicht mehr auf den Straßen verrottete</a:t>
            </a:r>
            <a:endParaRPr lang="de-DE" sz="2177" spc="-1">
              <a:solidFill>
                <a:srgbClr val="000000"/>
              </a:solidFill>
              <a:latin typeface="Arial"/>
            </a:endParaRPr>
          </a:p>
          <a:p>
            <a:pPr marL="195955" indent="-195955" defTabSz="829544">
              <a:lnSpc>
                <a:spcPct val="115000"/>
              </a:lnSpc>
              <a:spcAft>
                <a:spcPts val="355"/>
              </a:spcAft>
              <a:buClr>
                <a:srgbClr val="000000"/>
              </a:buClr>
              <a:buFont typeface="Symbol" charset="2"/>
              <a:buChar char=""/>
            </a:pPr>
            <a:r>
              <a:rPr lang="de-DE" sz="2177" spc="-1">
                <a:solidFill>
                  <a:srgbClr val="000000"/>
                </a:solidFill>
                <a:latin typeface="Arial"/>
                <a:ea typeface="DejaVu Sans"/>
              </a:rPr>
              <a:t>Gesetzliche Regelungen und Kontrollen gegen den Verkauf von verdorbenen Nahrungsmitteln</a:t>
            </a:r>
            <a:endParaRPr lang="de-DE" sz="2177" spc="-1">
              <a:solidFill>
                <a:srgbClr val="000000"/>
              </a:solidFill>
              <a:latin typeface="Arial"/>
            </a:endParaRPr>
          </a:p>
          <a:p>
            <a:pPr marL="195955" indent="-195955" defTabSz="829544">
              <a:lnSpc>
                <a:spcPct val="115000"/>
              </a:lnSpc>
              <a:spcAft>
                <a:spcPts val="355"/>
              </a:spcAft>
              <a:buClr>
                <a:srgbClr val="000000"/>
              </a:buClr>
              <a:buFont typeface="Symbol" charset="2"/>
              <a:buChar char=""/>
            </a:pPr>
            <a:r>
              <a:rPr lang="de-DE" sz="2177" spc="-1">
                <a:solidFill>
                  <a:srgbClr val="000000"/>
                </a:solidFill>
                <a:latin typeface="Arial"/>
                <a:ea typeface="DejaVu Sans"/>
              </a:rPr>
              <a:t>Wohnverhältnisse besserten sich – saubere Luft!</a:t>
            </a:r>
            <a:endParaRPr lang="de-DE" sz="2177" spc="-1">
              <a:solidFill>
                <a:srgbClr val="000000"/>
              </a:solidFill>
              <a:latin typeface="Arial"/>
            </a:endParaRPr>
          </a:p>
          <a:p>
            <a:pPr marL="195955" indent="-195955" defTabSz="829544">
              <a:lnSpc>
                <a:spcPct val="115000"/>
              </a:lnSpc>
              <a:spcAft>
                <a:spcPts val="355"/>
              </a:spcAft>
              <a:buClr>
                <a:srgbClr val="000000"/>
              </a:buClr>
              <a:buFont typeface="Symbol" charset="2"/>
              <a:buChar char=""/>
            </a:pPr>
            <a:r>
              <a:rPr lang="de-DE" sz="2177" spc="-1">
                <a:solidFill>
                  <a:srgbClr val="000000"/>
                </a:solidFill>
                <a:latin typeface="Arial"/>
                <a:ea typeface="DejaVu Sans"/>
              </a:rPr>
              <a:t>Bessere Ernährungslage</a:t>
            </a:r>
            <a:endParaRPr lang="de-DE" sz="2177" spc="-1">
              <a:solidFill>
                <a:srgbClr val="000000"/>
              </a:solidFill>
              <a:latin typeface="Arial"/>
            </a:endParaRPr>
          </a:p>
          <a:p>
            <a:pPr marL="195955" indent="-195955" defTabSz="829544">
              <a:lnSpc>
                <a:spcPct val="115000"/>
              </a:lnSpc>
              <a:spcAft>
                <a:spcPts val="355"/>
              </a:spcAft>
              <a:buClr>
                <a:srgbClr val="000000"/>
              </a:buClr>
              <a:buFont typeface="Symbol" charset="2"/>
              <a:buChar char=""/>
            </a:pPr>
            <a:r>
              <a:rPr lang="de-DE" sz="2177" spc="-1">
                <a:solidFill>
                  <a:srgbClr val="000000"/>
                </a:solidFill>
                <a:latin typeface="Arial"/>
                <a:ea typeface="DejaVu Sans"/>
              </a:rPr>
              <a:t>Medizinische Fortschritte – Impfungen und Antibiotika </a:t>
            </a:r>
            <a:endParaRPr lang="de-DE" sz="2177" spc="-1">
              <a:solidFill>
                <a:srgbClr val="000000"/>
              </a:solidFill>
              <a:latin typeface="Arial"/>
            </a:endParaRPr>
          </a:p>
          <a:p>
            <a:pPr defTabSz="829544">
              <a:lnSpc>
                <a:spcPct val="115000"/>
              </a:lnSpc>
              <a:spcAft>
                <a:spcPts val="355"/>
              </a:spcAft>
            </a:pPr>
            <a:endParaRPr lang="de-DE" sz="2177" spc="-1">
              <a:solidFill>
                <a:srgbClr val="000000"/>
              </a:solidFill>
              <a:latin typeface="Arial"/>
            </a:endParaRPr>
          </a:p>
        </p:txBody>
      </p:sp>
      <p:sp>
        <p:nvSpPr>
          <p:cNvPr id="110" name="PlaceHolder 1"/>
          <p:cNvSpPr>
            <a:spLocks noGrp="1"/>
          </p:cNvSpPr>
          <p:nvPr>
            <p:ph type="title"/>
          </p:nvPr>
        </p:nvSpPr>
        <p:spPr>
          <a:xfrm>
            <a:off x="2176691" y="253758"/>
            <a:ext cx="8030410" cy="1180606"/>
          </a:xfrm>
          <a:prstGeom prst="rect">
            <a:avLst/>
          </a:prstGeom>
          <a:noFill/>
          <a:ln w="0">
            <a:noFill/>
          </a:ln>
        </p:spPr>
        <p:txBody>
          <a:bodyPr lIns="0" tIns="0" rIns="0" bIns="0" anchor="ctr">
            <a:noAutofit/>
          </a:bodyPr>
          <a:lstStyle/>
          <a:p>
            <a:pPr>
              <a:spcBef>
                <a:spcPts val="908"/>
              </a:spcBef>
              <a:tabLst>
                <a:tab pos="0" algn="l"/>
              </a:tabLst>
            </a:pPr>
            <a:r>
              <a:rPr lang="de-DE" sz="2177" b="1" spc="-1">
                <a:solidFill>
                  <a:srgbClr val="000000"/>
                </a:solidFill>
                <a:latin typeface="Arial"/>
                <a:ea typeface="DejaVu Sans"/>
              </a:rPr>
              <a:t>Kinder müssen nicht krank werden, um gesund zu bleiben</a:t>
            </a:r>
            <a:endParaRPr lang="de-DE" sz="2177" spc="-1">
              <a:solidFill>
                <a:srgbClr val="000000"/>
              </a:solidFill>
              <a:latin typeface="Arial"/>
            </a:endParaRPr>
          </a:p>
        </p:txBody>
      </p:sp>
      <p:sp>
        <p:nvSpPr>
          <p:cNvPr id="2" name="Textfeld 1">
            <a:extLst>
              <a:ext uri="{FF2B5EF4-FFF2-40B4-BE49-F238E27FC236}">
                <a16:creationId xmlns:a16="http://schemas.microsoft.com/office/drawing/2014/main" id="{8E5C5F3B-23C7-497C-357F-42B87F289B59}"/>
              </a:ext>
            </a:extLst>
          </p:cNvPr>
          <p:cNvSpPr txBox="1"/>
          <p:nvPr/>
        </p:nvSpPr>
        <p:spPr>
          <a:xfrm>
            <a:off x="9875520" y="6419577"/>
            <a:ext cx="2954216" cy="369332"/>
          </a:xfrm>
          <a:prstGeom prst="rect">
            <a:avLst/>
          </a:prstGeom>
          <a:noFill/>
        </p:spPr>
        <p:txBody>
          <a:bodyPr wrap="square" rtlCol="0">
            <a:spAutoFit/>
          </a:bodyPr>
          <a:lstStyle/>
          <a:p>
            <a:r>
              <a:rPr lang="de-AT" dirty="0"/>
              <a:t>Dr. Wolfgang Hagen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feld 12"/>
          <p:cNvSpPr/>
          <p:nvPr/>
        </p:nvSpPr>
        <p:spPr>
          <a:xfrm>
            <a:off x="2013399" y="1306343"/>
            <a:ext cx="8161697" cy="5059135"/>
          </a:xfrm>
          <a:prstGeom prst="rect">
            <a:avLst/>
          </a:prstGeom>
          <a:noFill/>
          <a:ln w="0">
            <a:noFill/>
          </a:ln>
        </p:spPr>
        <p:style>
          <a:lnRef idx="0">
            <a:scrgbClr r="0" g="0" b="0"/>
          </a:lnRef>
          <a:fillRef idx="0">
            <a:scrgbClr r="0" g="0" b="0"/>
          </a:fillRef>
          <a:effectRef idx="0">
            <a:scrgbClr r="0" g="0" b="0"/>
          </a:effectRef>
          <a:fontRef idx="minor"/>
        </p:style>
        <p:txBody>
          <a:bodyPr lIns="81646" tIns="40823" rIns="81646" bIns="40823" anchor="t">
            <a:noAutofit/>
          </a:bodyPr>
          <a:lstStyle/>
          <a:p>
            <a:pPr defTabSz="829544"/>
            <a:endParaRPr lang="de-DE" sz="1452" spc="-1">
              <a:solidFill>
                <a:srgbClr val="000000"/>
              </a:solidFill>
              <a:latin typeface="Arial"/>
              <a:ea typeface="DejaVu Sans"/>
            </a:endParaRPr>
          </a:p>
        </p:txBody>
      </p:sp>
      <p:sp>
        <p:nvSpPr>
          <p:cNvPr id="112" name="Textfeld 13"/>
          <p:cNvSpPr/>
          <p:nvPr/>
        </p:nvSpPr>
        <p:spPr>
          <a:xfrm>
            <a:off x="2176692" y="1306342"/>
            <a:ext cx="8161697" cy="5222428"/>
          </a:xfrm>
          <a:prstGeom prst="rect">
            <a:avLst/>
          </a:prstGeom>
          <a:noFill/>
          <a:ln w="0">
            <a:noFill/>
          </a:ln>
        </p:spPr>
        <p:style>
          <a:lnRef idx="0">
            <a:scrgbClr r="0" g="0" b="0"/>
          </a:lnRef>
          <a:fillRef idx="0">
            <a:scrgbClr r="0" g="0" b="0"/>
          </a:fillRef>
          <a:effectRef idx="0">
            <a:scrgbClr r="0" g="0" b="0"/>
          </a:effectRef>
          <a:fontRef idx="minor"/>
        </p:style>
        <p:txBody>
          <a:bodyPr lIns="81646" tIns="40823" rIns="81646" bIns="40823" anchor="t">
            <a:noAutofit/>
          </a:bodyPr>
          <a:lstStyle/>
          <a:p>
            <a:pPr defTabSz="829544">
              <a:lnSpc>
                <a:spcPct val="115000"/>
              </a:lnSpc>
              <a:spcAft>
                <a:spcPts val="355"/>
              </a:spcAft>
            </a:pPr>
            <a:r>
              <a:rPr lang="de-DE" sz="2177" spc="-1">
                <a:solidFill>
                  <a:srgbClr val="000000"/>
                </a:solidFill>
                <a:latin typeface="Arial"/>
                <a:ea typeface="DejaVu Sans"/>
              </a:rPr>
              <a:t>Infektionen machen nicht gesund</a:t>
            </a:r>
            <a:endParaRPr lang="de-DE" sz="2177" spc="-1">
              <a:solidFill>
                <a:srgbClr val="000000"/>
              </a:solidFill>
              <a:latin typeface="Arial"/>
            </a:endParaRPr>
          </a:p>
          <a:p>
            <a:pPr marL="587866" lvl="2" indent="-195955" defTabSz="829544">
              <a:lnSpc>
                <a:spcPct val="115000"/>
              </a:lnSpc>
              <a:spcAft>
                <a:spcPts val="355"/>
              </a:spcAft>
              <a:buClr>
                <a:srgbClr val="000000"/>
              </a:buClr>
              <a:buSzPct val="45000"/>
              <a:buFont typeface="Wingdings" charset="2"/>
              <a:buChar char=""/>
            </a:pPr>
            <a:r>
              <a:rPr lang="de-DE" sz="2177" spc="-1">
                <a:solidFill>
                  <a:srgbClr val="000000"/>
                </a:solidFill>
                <a:latin typeface="Arial"/>
                <a:ea typeface="DejaVu Sans"/>
              </a:rPr>
              <a:t>Infektionen schaden Kindern</a:t>
            </a:r>
            <a:endParaRPr lang="de-DE" sz="2177" spc="-1">
              <a:solidFill>
                <a:srgbClr val="000000"/>
              </a:solidFill>
              <a:latin typeface="Arial"/>
            </a:endParaRPr>
          </a:p>
          <a:p>
            <a:pPr marL="587866" lvl="2" indent="-195955" defTabSz="829544">
              <a:lnSpc>
                <a:spcPct val="115000"/>
              </a:lnSpc>
              <a:spcAft>
                <a:spcPts val="355"/>
              </a:spcAft>
              <a:buClr>
                <a:srgbClr val="000000"/>
              </a:buClr>
              <a:buSzPct val="45000"/>
              <a:buFont typeface="Wingdings" charset="2"/>
              <a:buChar char=""/>
            </a:pPr>
            <a:r>
              <a:rPr lang="de-DE" sz="2177" spc="-1">
                <a:solidFill>
                  <a:srgbClr val="000000"/>
                </a:solidFill>
                <a:latin typeface="Arial"/>
                <a:ea typeface="DejaVu Sans"/>
              </a:rPr>
              <a:t>Infektionen „stärken“ das Immunsystem nicht, Infektionen wie Masern, Windpocken schwächen das Immunsystem nachgewiesenermaßen. (Auch bei COVID-19 gibt es Hinweise dafür.)</a:t>
            </a:r>
            <a:endParaRPr lang="de-DE" sz="2177" spc="-1">
              <a:solidFill>
                <a:srgbClr val="000000"/>
              </a:solidFill>
              <a:latin typeface="Arial"/>
            </a:endParaRPr>
          </a:p>
          <a:p>
            <a:pPr marL="587866" lvl="2" indent="-195955" defTabSz="829544">
              <a:lnSpc>
                <a:spcPct val="115000"/>
              </a:lnSpc>
              <a:spcAft>
                <a:spcPts val="355"/>
              </a:spcAft>
              <a:buClr>
                <a:srgbClr val="000000"/>
              </a:buClr>
              <a:buSzPct val="45000"/>
              <a:buFont typeface="Wingdings" charset="2"/>
              <a:buChar char=""/>
            </a:pPr>
            <a:r>
              <a:rPr lang="de-DE" sz="2177" spc="-1">
                <a:solidFill>
                  <a:srgbClr val="000000"/>
                </a:solidFill>
                <a:latin typeface="Arial"/>
                <a:ea typeface="DejaVu Sans"/>
              </a:rPr>
              <a:t>Infektionen erhöhen nachgewiesenermaßen das Risiko für Autoimmunerkrankungen.</a:t>
            </a:r>
            <a:endParaRPr lang="de-DE" sz="2177" spc="-1">
              <a:solidFill>
                <a:srgbClr val="000000"/>
              </a:solidFill>
              <a:latin typeface="Arial"/>
            </a:endParaRPr>
          </a:p>
          <a:p>
            <a:pPr defTabSz="829544">
              <a:lnSpc>
                <a:spcPct val="115000"/>
              </a:lnSpc>
              <a:spcAft>
                <a:spcPts val="355"/>
              </a:spcAft>
            </a:pPr>
            <a:endParaRPr lang="de-DE" sz="2177" spc="-1">
              <a:solidFill>
                <a:srgbClr val="000000"/>
              </a:solidFill>
              <a:latin typeface="Arial"/>
            </a:endParaRPr>
          </a:p>
          <a:p>
            <a:pPr defTabSz="829544">
              <a:lnSpc>
                <a:spcPct val="115000"/>
              </a:lnSpc>
              <a:spcAft>
                <a:spcPts val="355"/>
              </a:spcAft>
            </a:pPr>
            <a:r>
              <a:rPr lang="de-DE" sz="2177" b="1" spc="-1">
                <a:solidFill>
                  <a:srgbClr val="000000"/>
                </a:solidFill>
                <a:latin typeface="Arial"/>
                <a:ea typeface="DejaVu Sans"/>
              </a:rPr>
              <a:t>Nützlich ist ein früher Aufbau des Mikrobioms, also der synergistischen Keime v.a. im Darm und auf der Haut.</a:t>
            </a:r>
            <a:endParaRPr lang="de-DE" sz="2177" spc="-1">
              <a:solidFill>
                <a:srgbClr val="000000"/>
              </a:solidFill>
              <a:latin typeface="Arial"/>
            </a:endParaRPr>
          </a:p>
          <a:p>
            <a:pPr defTabSz="829544">
              <a:lnSpc>
                <a:spcPct val="115000"/>
              </a:lnSpc>
              <a:spcAft>
                <a:spcPts val="355"/>
              </a:spcAft>
            </a:pPr>
            <a:r>
              <a:rPr lang="de-DE" sz="2177" spc="-1">
                <a:solidFill>
                  <a:srgbClr val="000000"/>
                </a:solidFill>
                <a:latin typeface="Arial"/>
                <a:ea typeface="DejaVu Sans"/>
              </a:rPr>
              <a:t>	(Viren spielen beim Aufbau des Mikrobioms keine Rolle.)</a:t>
            </a:r>
            <a:endParaRPr lang="de-DE" sz="2177" spc="-1">
              <a:solidFill>
                <a:srgbClr val="000000"/>
              </a:solidFill>
              <a:latin typeface="Arial"/>
            </a:endParaRPr>
          </a:p>
        </p:txBody>
      </p:sp>
      <p:sp>
        <p:nvSpPr>
          <p:cNvPr id="113" name="PlaceHolder 1"/>
          <p:cNvSpPr>
            <a:spLocks noGrp="1"/>
          </p:cNvSpPr>
          <p:nvPr>
            <p:ph type="title"/>
          </p:nvPr>
        </p:nvSpPr>
        <p:spPr>
          <a:xfrm>
            <a:off x="2176691" y="253758"/>
            <a:ext cx="8030410" cy="1180606"/>
          </a:xfrm>
          <a:prstGeom prst="rect">
            <a:avLst/>
          </a:prstGeom>
          <a:noFill/>
          <a:ln w="0">
            <a:noFill/>
          </a:ln>
        </p:spPr>
        <p:txBody>
          <a:bodyPr lIns="0" tIns="0" rIns="0" bIns="0" anchor="ctr">
            <a:noAutofit/>
          </a:bodyPr>
          <a:lstStyle/>
          <a:p>
            <a:pPr>
              <a:spcBef>
                <a:spcPts val="908"/>
              </a:spcBef>
              <a:tabLst>
                <a:tab pos="0" algn="l"/>
              </a:tabLst>
            </a:pPr>
            <a:r>
              <a:rPr lang="de-DE" sz="2177" b="1" spc="-1">
                <a:solidFill>
                  <a:srgbClr val="000000"/>
                </a:solidFill>
                <a:latin typeface="Arial"/>
                <a:ea typeface="DejaVu Sans"/>
              </a:rPr>
              <a:t>Kinder müssen nicht krank werden, um gesund zu bleiben</a:t>
            </a:r>
            <a:endParaRPr lang="de-DE" sz="2177" spc="-1">
              <a:solidFill>
                <a:srgbClr val="000000"/>
              </a:solidFill>
              <a:latin typeface="Arial"/>
            </a:endParaRPr>
          </a:p>
        </p:txBody>
      </p:sp>
      <p:sp>
        <p:nvSpPr>
          <p:cNvPr id="2" name="Textfeld 1">
            <a:extLst>
              <a:ext uri="{FF2B5EF4-FFF2-40B4-BE49-F238E27FC236}">
                <a16:creationId xmlns:a16="http://schemas.microsoft.com/office/drawing/2014/main" id="{F2D86F9F-4A85-996F-B76C-ADE0D48E2561}"/>
              </a:ext>
            </a:extLst>
          </p:cNvPr>
          <p:cNvSpPr txBox="1"/>
          <p:nvPr/>
        </p:nvSpPr>
        <p:spPr>
          <a:xfrm>
            <a:off x="9875520" y="6419577"/>
            <a:ext cx="2954216" cy="369332"/>
          </a:xfrm>
          <a:prstGeom prst="rect">
            <a:avLst/>
          </a:prstGeom>
          <a:noFill/>
        </p:spPr>
        <p:txBody>
          <a:bodyPr wrap="square" rtlCol="0">
            <a:spAutoFit/>
          </a:bodyPr>
          <a:lstStyle/>
          <a:p>
            <a:r>
              <a:rPr lang="de-AT" dirty="0"/>
              <a:t>Dr. Wolfgang Hagen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extfeld 81"/>
          <p:cNvSpPr/>
          <p:nvPr/>
        </p:nvSpPr>
        <p:spPr>
          <a:xfrm>
            <a:off x="2013399" y="1306343"/>
            <a:ext cx="8161697" cy="5059135"/>
          </a:xfrm>
          <a:prstGeom prst="rect">
            <a:avLst/>
          </a:prstGeom>
          <a:noFill/>
          <a:ln w="0">
            <a:noFill/>
          </a:ln>
        </p:spPr>
        <p:style>
          <a:lnRef idx="0">
            <a:scrgbClr r="0" g="0" b="0"/>
          </a:lnRef>
          <a:fillRef idx="0">
            <a:scrgbClr r="0" g="0" b="0"/>
          </a:fillRef>
          <a:effectRef idx="0">
            <a:scrgbClr r="0" g="0" b="0"/>
          </a:effectRef>
          <a:fontRef idx="minor"/>
        </p:style>
        <p:txBody>
          <a:bodyPr lIns="81646" tIns="40823" rIns="81646" bIns="40823" anchor="t">
            <a:noAutofit/>
          </a:bodyPr>
          <a:lstStyle/>
          <a:p>
            <a:pPr defTabSz="829544"/>
            <a:endParaRPr lang="de-DE" sz="1452" spc="-1">
              <a:solidFill>
                <a:srgbClr val="000000"/>
              </a:solidFill>
              <a:latin typeface="Arial"/>
              <a:ea typeface="DejaVu Sans"/>
            </a:endParaRPr>
          </a:p>
        </p:txBody>
      </p:sp>
      <p:sp>
        <p:nvSpPr>
          <p:cNvPr id="115" name="Textfeld 82"/>
          <p:cNvSpPr/>
          <p:nvPr/>
        </p:nvSpPr>
        <p:spPr>
          <a:xfrm>
            <a:off x="2176692" y="1308302"/>
            <a:ext cx="8161697" cy="4895843"/>
          </a:xfrm>
          <a:prstGeom prst="rect">
            <a:avLst/>
          </a:prstGeom>
          <a:noFill/>
          <a:ln w="0">
            <a:noFill/>
          </a:ln>
        </p:spPr>
        <p:style>
          <a:lnRef idx="0">
            <a:scrgbClr r="0" g="0" b="0"/>
          </a:lnRef>
          <a:fillRef idx="0">
            <a:scrgbClr r="0" g="0" b="0"/>
          </a:fillRef>
          <a:effectRef idx="0">
            <a:scrgbClr r="0" g="0" b="0"/>
          </a:effectRef>
          <a:fontRef idx="minor"/>
        </p:style>
        <p:txBody>
          <a:bodyPr lIns="81646" tIns="40823" rIns="81646" bIns="40823" anchor="t">
            <a:noAutofit/>
          </a:bodyPr>
          <a:lstStyle/>
          <a:p>
            <a:pPr defTabSz="829544">
              <a:lnSpc>
                <a:spcPct val="115000"/>
              </a:lnSpc>
              <a:spcBef>
                <a:spcPts val="1080"/>
              </a:spcBef>
              <a:spcAft>
                <a:spcPts val="900"/>
              </a:spcAft>
            </a:pPr>
            <a:r>
              <a:rPr lang="de-DE" sz="2177" spc="-1">
                <a:solidFill>
                  <a:srgbClr val="000000"/>
                </a:solidFill>
                <a:latin typeface="Arial"/>
                <a:ea typeface="DejaVu Sans"/>
              </a:rPr>
              <a:t>Es gibt keinen Hinweis, dass Virusinfektionen - vom gewöhnlichen Schnupfen über die Influenza bis zu COVID-19 oder den Masern - unserem Körper irgendetwas Gutes tun würden. Im Gegenteil:</a:t>
            </a:r>
            <a:endParaRPr lang="de-DE" sz="2177" spc="-1">
              <a:solidFill>
                <a:srgbClr val="000000"/>
              </a:solidFill>
              <a:latin typeface="Arial"/>
            </a:endParaRPr>
          </a:p>
          <a:p>
            <a:pPr defTabSz="829544">
              <a:lnSpc>
                <a:spcPct val="115000"/>
              </a:lnSpc>
              <a:spcAft>
                <a:spcPts val="355"/>
              </a:spcAft>
            </a:pPr>
            <a:endParaRPr lang="de-DE" sz="2177" spc="-1">
              <a:solidFill>
                <a:srgbClr val="000000"/>
              </a:solidFill>
              <a:latin typeface="Arial"/>
            </a:endParaRPr>
          </a:p>
          <a:p>
            <a:pPr defTabSz="829544">
              <a:lnSpc>
                <a:spcPct val="115000"/>
              </a:lnSpc>
              <a:spcAft>
                <a:spcPts val="355"/>
              </a:spcAft>
            </a:pPr>
            <a:endParaRPr lang="de-DE" sz="2177" spc="-1">
              <a:solidFill>
                <a:srgbClr val="000000"/>
              </a:solidFill>
              <a:latin typeface="Arial"/>
            </a:endParaRPr>
          </a:p>
          <a:p>
            <a:pPr defTabSz="829544">
              <a:lnSpc>
                <a:spcPct val="115000"/>
              </a:lnSpc>
              <a:spcAft>
                <a:spcPts val="355"/>
              </a:spcAft>
            </a:pPr>
            <a:endParaRPr lang="de-DE" sz="2177" spc="-1">
              <a:solidFill>
                <a:srgbClr val="000000"/>
              </a:solidFill>
              <a:latin typeface="Arial"/>
            </a:endParaRPr>
          </a:p>
          <a:p>
            <a:pPr defTabSz="829544">
              <a:lnSpc>
                <a:spcPct val="115000"/>
              </a:lnSpc>
              <a:spcAft>
                <a:spcPts val="355"/>
              </a:spcAft>
            </a:pPr>
            <a:r>
              <a:rPr lang="de-AT" sz="2177" spc="-1">
                <a:solidFill>
                  <a:srgbClr val="000000"/>
                </a:solidFill>
                <a:latin typeface="Arial"/>
                <a:ea typeface="DejaVu Sans"/>
              </a:rPr>
              <a:t>Beispiele: </a:t>
            </a:r>
            <a:endParaRPr lang="de-DE" sz="2177" spc="-1">
              <a:solidFill>
                <a:srgbClr val="000000"/>
              </a:solidFill>
              <a:latin typeface="Arial"/>
            </a:endParaRPr>
          </a:p>
          <a:p>
            <a:pPr marL="726014" lvl="1" indent="-311242" defTabSz="829544">
              <a:lnSpc>
                <a:spcPct val="115000"/>
              </a:lnSpc>
              <a:spcAft>
                <a:spcPts val="355"/>
              </a:spcAft>
              <a:buClr>
                <a:srgbClr val="000000"/>
              </a:buClr>
              <a:buFont typeface="Arial"/>
              <a:buChar char="•"/>
            </a:pPr>
            <a:r>
              <a:rPr lang="de-AT" sz="2177" spc="-1">
                <a:solidFill>
                  <a:srgbClr val="000000"/>
                </a:solidFill>
                <a:latin typeface="Arial"/>
                <a:ea typeface="DejaVu Sans"/>
              </a:rPr>
              <a:t>Humanes Papillomavirus (HPV); Auslöser fast aller Fälle von Gebärmutterhalskrebs. </a:t>
            </a:r>
            <a:endParaRPr lang="de-DE" sz="2177" spc="-1">
              <a:solidFill>
                <a:srgbClr val="000000"/>
              </a:solidFill>
              <a:latin typeface="Arial"/>
            </a:endParaRPr>
          </a:p>
          <a:p>
            <a:pPr marL="726014" lvl="1" indent="-311242" defTabSz="829544">
              <a:lnSpc>
                <a:spcPct val="115000"/>
              </a:lnSpc>
              <a:spcAft>
                <a:spcPts val="355"/>
              </a:spcAft>
              <a:buClr>
                <a:srgbClr val="000000"/>
              </a:buClr>
              <a:buFont typeface="Arial"/>
              <a:buChar char="•"/>
            </a:pPr>
            <a:r>
              <a:rPr lang="de-AT" sz="2177" spc="-1">
                <a:solidFill>
                  <a:srgbClr val="000000"/>
                </a:solidFill>
                <a:latin typeface="Arial"/>
                <a:ea typeface="DejaVu Sans"/>
              </a:rPr>
              <a:t>Epstein-Barr-Virus (EBV): erhöhtes Risiko Formen von Lymphdrüsenkrebs. </a:t>
            </a:r>
            <a:endParaRPr lang="de-DE" sz="2177" spc="-1">
              <a:solidFill>
                <a:srgbClr val="000000"/>
              </a:solidFill>
              <a:latin typeface="Arial"/>
            </a:endParaRPr>
          </a:p>
          <a:p>
            <a:pPr marL="726014" lvl="1" indent="-311242" defTabSz="829544">
              <a:lnSpc>
                <a:spcPct val="115000"/>
              </a:lnSpc>
              <a:spcAft>
                <a:spcPts val="355"/>
              </a:spcAft>
              <a:buClr>
                <a:srgbClr val="000000"/>
              </a:buClr>
              <a:buFont typeface="Arial"/>
              <a:buChar char="•"/>
            </a:pPr>
            <a:r>
              <a:rPr lang="de-AT" sz="2177" spc="-1">
                <a:solidFill>
                  <a:srgbClr val="000000"/>
                </a:solidFill>
                <a:latin typeface="Arial"/>
                <a:ea typeface="DejaVu Sans"/>
              </a:rPr>
              <a:t>Hepatitis B-Viren können zum Leberkrebs führen.</a:t>
            </a:r>
            <a:endParaRPr lang="de-DE" sz="2177" spc="-1">
              <a:solidFill>
                <a:srgbClr val="000000"/>
              </a:solidFill>
              <a:latin typeface="Arial"/>
            </a:endParaRPr>
          </a:p>
        </p:txBody>
      </p:sp>
      <p:sp>
        <p:nvSpPr>
          <p:cNvPr id="116" name="PlaceHolder 1"/>
          <p:cNvSpPr>
            <a:spLocks noGrp="1"/>
          </p:cNvSpPr>
          <p:nvPr>
            <p:ph type="title"/>
          </p:nvPr>
        </p:nvSpPr>
        <p:spPr>
          <a:xfrm>
            <a:off x="2176691" y="253758"/>
            <a:ext cx="8030410" cy="1180606"/>
          </a:xfrm>
          <a:prstGeom prst="rect">
            <a:avLst/>
          </a:prstGeom>
          <a:noFill/>
          <a:ln w="0">
            <a:noFill/>
          </a:ln>
        </p:spPr>
        <p:txBody>
          <a:bodyPr lIns="0" tIns="0" rIns="0" bIns="0" anchor="ctr">
            <a:noAutofit/>
          </a:bodyPr>
          <a:lstStyle/>
          <a:p>
            <a:pPr>
              <a:spcBef>
                <a:spcPts val="908"/>
              </a:spcBef>
              <a:tabLst>
                <a:tab pos="0" algn="l"/>
              </a:tabLst>
            </a:pPr>
            <a:r>
              <a:rPr lang="de-DE" sz="2177" b="1" spc="-1">
                <a:solidFill>
                  <a:srgbClr val="000000"/>
                </a:solidFill>
                <a:latin typeface="Arial"/>
                <a:ea typeface="DejaVu Sans"/>
              </a:rPr>
              <a:t>Kinder müssen nicht krank werden, um gesund zu bleiben</a:t>
            </a:r>
            <a:endParaRPr lang="de-DE" sz="2177" spc="-1">
              <a:solidFill>
                <a:srgbClr val="000000"/>
              </a:solidFill>
              <a:latin typeface="Arial"/>
            </a:endParaRPr>
          </a:p>
        </p:txBody>
      </p:sp>
      <p:grpSp>
        <p:nvGrpSpPr>
          <p:cNvPr id="117" name="Gruppieren 7"/>
          <p:cNvGrpSpPr/>
          <p:nvPr/>
        </p:nvGrpSpPr>
        <p:grpSpPr>
          <a:xfrm>
            <a:off x="2503277" y="2986625"/>
            <a:ext cx="10731598" cy="1262541"/>
            <a:chOff x="1080000" y="3292200"/>
            <a:chExt cx="11829600" cy="1391717"/>
          </a:xfrm>
        </p:grpSpPr>
        <p:pic>
          <p:nvPicPr>
            <p:cNvPr id="118" name="Grafik 3" descr="Ein Bild, das Text, Schrift, Screenshot, Algebra enthält.&#10;&#10;KI-generierte Inhalte können fehlerhaft sein."/>
            <p:cNvPicPr/>
            <p:nvPr/>
          </p:nvPicPr>
          <p:blipFill>
            <a:blip r:embed="rId2"/>
            <a:srcRect l="5839" t="41628"/>
            <a:stretch/>
          </p:blipFill>
          <p:spPr>
            <a:xfrm>
              <a:off x="1080000" y="3292200"/>
              <a:ext cx="8567640" cy="1301400"/>
            </a:xfrm>
            <a:prstGeom prst="rect">
              <a:avLst/>
            </a:prstGeom>
            <a:ln w="28575">
              <a:solidFill>
                <a:srgbClr val="18A303"/>
              </a:solidFill>
              <a:round/>
            </a:ln>
          </p:spPr>
        </p:pic>
        <p:sp>
          <p:nvSpPr>
            <p:cNvPr id="119" name="Textfeld 6"/>
            <p:cNvSpPr/>
            <p:nvPr/>
          </p:nvSpPr>
          <p:spPr>
            <a:xfrm>
              <a:off x="7823880" y="4316040"/>
              <a:ext cx="5085720" cy="367877"/>
            </a:xfrm>
            <a:prstGeom prst="rect">
              <a:avLst/>
            </a:prstGeom>
            <a:noFill/>
            <a:ln w="0">
              <a:noFill/>
            </a:ln>
          </p:spPr>
          <p:style>
            <a:lnRef idx="0">
              <a:scrgbClr r="0" g="0" b="0"/>
            </a:lnRef>
            <a:fillRef idx="0">
              <a:scrgbClr r="0" g="0" b="0"/>
            </a:fillRef>
            <a:effectRef idx="0">
              <a:scrgbClr r="0" g="0" b="0"/>
            </a:effectRef>
            <a:fontRef idx="minor"/>
          </p:style>
          <p:txBody>
            <a:bodyPr lIns="81646" tIns="40823" rIns="81646" bIns="40823" anchor="t">
              <a:spAutoFit/>
            </a:bodyPr>
            <a:lstStyle/>
            <a:p>
              <a:pPr defTabSz="829544"/>
              <a:r>
                <a:rPr lang="de-AT" sz="1633" spc="-1">
                  <a:solidFill>
                    <a:srgbClr val="15171A"/>
                  </a:solidFill>
                  <a:latin typeface="-apple-system"/>
                  <a:ea typeface="DejaVu Sans"/>
                </a:rPr>
                <a:t>Marsha Wills-Karp</a:t>
              </a:r>
              <a:endParaRPr lang="de-DE" sz="1633" spc="-1">
                <a:solidFill>
                  <a:srgbClr val="000000"/>
                </a:solidFill>
                <a:latin typeface="Arial"/>
              </a:endParaRPr>
            </a:p>
          </p:txBody>
        </p:sp>
      </p:grpSp>
      <p:sp>
        <p:nvSpPr>
          <p:cNvPr id="2" name="Textfeld 1">
            <a:extLst>
              <a:ext uri="{FF2B5EF4-FFF2-40B4-BE49-F238E27FC236}">
                <a16:creationId xmlns:a16="http://schemas.microsoft.com/office/drawing/2014/main" id="{428BB131-1B92-5DD1-0785-EA96D1BD17F9}"/>
              </a:ext>
            </a:extLst>
          </p:cNvPr>
          <p:cNvSpPr txBox="1"/>
          <p:nvPr/>
        </p:nvSpPr>
        <p:spPr>
          <a:xfrm>
            <a:off x="9875520" y="6419577"/>
            <a:ext cx="2954216" cy="369332"/>
          </a:xfrm>
          <a:prstGeom prst="rect">
            <a:avLst/>
          </a:prstGeom>
          <a:noFill/>
        </p:spPr>
        <p:txBody>
          <a:bodyPr wrap="square" rtlCol="0">
            <a:spAutoFit/>
          </a:bodyPr>
          <a:lstStyle/>
          <a:p>
            <a:r>
              <a:rPr lang="de-AT" dirty="0"/>
              <a:t>Dr. Wolfgang Hagen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Textfeld 81"/>
          <p:cNvSpPr/>
          <p:nvPr/>
        </p:nvSpPr>
        <p:spPr>
          <a:xfrm>
            <a:off x="2013399" y="1306343"/>
            <a:ext cx="8161697" cy="5059135"/>
          </a:xfrm>
          <a:prstGeom prst="rect">
            <a:avLst/>
          </a:prstGeom>
          <a:noFill/>
          <a:ln w="0">
            <a:noFill/>
          </a:ln>
        </p:spPr>
        <p:style>
          <a:lnRef idx="0">
            <a:scrgbClr r="0" g="0" b="0"/>
          </a:lnRef>
          <a:fillRef idx="0">
            <a:scrgbClr r="0" g="0" b="0"/>
          </a:fillRef>
          <a:effectRef idx="0">
            <a:scrgbClr r="0" g="0" b="0"/>
          </a:effectRef>
          <a:fontRef idx="minor"/>
        </p:style>
        <p:txBody>
          <a:bodyPr lIns="81646" tIns="40823" rIns="81646" bIns="40823" anchor="t">
            <a:noAutofit/>
          </a:bodyPr>
          <a:lstStyle/>
          <a:p>
            <a:pPr defTabSz="829544"/>
            <a:endParaRPr lang="de-DE" sz="1452" spc="-1">
              <a:solidFill>
                <a:srgbClr val="000000"/>
              </a:solidFill>
              <a:latin typeface="Arial"/>
              <a:ea typeface="DejaVu Sans"/>
            </a:endParaRPr>
          </a:p>
        </p:txBody>
      </p:sp>
      <p:sp>
        <p:nvSpPr>
          <p:cNvPr id="121" name="Textfeld 82"/>
          <p:cNvSpPr/>
          <p:nvPr/>
        </p:nvSpPr>
        <p:spPr>
          <a:xfrm>
            <a:off x="2176692" y="1632928"/>
            <a:ext cx="8161697" cy="4895843"/>
          </a:xfrm>
          <a:prstGeom prst="rect">
            <a:avLst/>
          </a:prstGeom>
          <a:noFill/>
          <a:ln w="0">
            <a:noFill/>
          </a:ln>
        </p:spPr>
        <p:style>
          <a:lnRef idx="0">
            <a:scrgbClr r="0" g="0" b="0"/>
          </a:lnRef>
          <a:fillRef idx="0">
            <a:scrgbClr r="0" g="0" b="0"/>
          </a:fillRef>
          <a:effectRef idx="0">
            <a:scrgbClr r="0" g="0" b="0"/>
          </a:effectRef>
          <a:fontRef idx="minor"/>
        </p:style>
        <p:txBody>
          <a:bodyPr lIns="81646" tIns="40823" rIns="81646" bIns="40823" anchor="t">
            <a:noAutofit/>
          </a:bodyPr>
          <a:lstStyle/>
          <a:p>
            <a:pPr marL="311242" indent="-311242" defTabSz="829544">
              <a:lnSpc>
                <a:spcPct val="115000"/>
              </a:lnSpc>
              <a:spcAft>
                <a:spcPts val="355"/>
              </a:spcAft>
              <a:buClr>
                <a:srgbClr val="000000"/>
              </a:buClr>
              <a:buFont typeface="Arial"/>
              <a:buChar char="•"/>
            </a:pPr>
            <a:r>
              <a:rPr lang="de-DE" sz="2177" spc="-1">
                <a:solidFill>
                  <a:srgbClr val="000000"/>
                </a:solidFill>
                <a:latin typeface="Arial"/>
                <a:ea typeface="DejaVu Sans"/>
              </a:rPr>
              <a:t>Eine enge Assoziation von EBV mit multipler Sklerose wurde 2022 nachgewiesen.</a:t>
            </a:r>
            <a:endParaRPr lang="de-DE" sz="2177" spc="-1">
              <a:solidFill>
                <a:srgbClr val="000000"/>
              </a:solidFill>
              <a:latin typeface="Arial"/>
            </a:endParaRPr>
          </a:p>
          <a:p>
            <a:pPr marL="311242" indent="-311242" defTabSz="829544">
              <a:lnSpc>
                <a:spcPct val="115000"/>
              </a:lnSpc>
              <a:spcAft>
                <a:spcPts val="355"/>
              </a:spcAft>
              <a:buClr>
                <a:srgbClr val="000000"/>
              </a:buClr>
              <a:buFont typeface="Arial"/>
              <a:buChar char="•"/>
            </a:pPr>
            <a:r>
              <a:rPr lang="de-DE" sz="2177" spc="-1">
                <a:solidFill>
                  <a:srgbClr val="000000"/>
                </a:solidFill>
                <a:latin typeface="Arial"/>
                <a:ea typeface="DejaVu Sans"/>
              </a:rPr>
              <a:t>Auch bei anderen Autoimmunerkrankungen gibt es klare Korrelationen mit Infektionen:</a:t>
            </a:r>
            <a:endParaRPr lang="de-DE" sz="2177" spc="-1">
              <a:solidFill>
                <a:srgbClr val="000000"/>
              </a:solidFill>
              <a:latin typeface="Arial"/>
            </a:endParaRPr>
          </a:p>
          <a:p>
            <a:pPr marL="726014" lvl="1" indent="-311242" defTabSz="829544">
              <a:lnSpc>
                <a:spcPct val="115000"/>
              </a:lnSpc>
              <a:spcAft>
                <a:spcPts val="355"/>
              </a:spcAft>
              <a:buClr>
                <a:srgbClr val="000000"/>
              </a:buClr>
              <a:buFont typeface="Arial"/>
              <a:buChar char="•"/>
            </a:pPr>
            <a:r>
              <a:rPr lang="de-DE" sz="2177" spc="-1">
                <a:solidFill>
                  <a:srgbClr val="000000"/>
                </a:solidFill>
                <a:latin typeface="Arial"/>
                <a:ea typeface="DejaVu Sans"/>
              </a:rPr>
              <a:t>SARS-CoV-2 führt zu 1,5-2-fachem erhöhtem Risiko für das Auftreten einer Reihe von Autoimmunerkrankungen</a:t>
            </a:r>
            <a:endParaRPr lang="de-DE" sz="2177" spc="-1">
              <a:solidFill>
                <a:srgbClr val="000000"/>
              </a:solidFill>
              <a:latin typeface="Arial"/>
            </a:endParaRPr>
          </a:p>
          <a:p>
            <a:pPr marL="726014" lvl="1" indent="-311242" defTabSz="829544">
              <a:lnSpc>
                <a:spcPct val="115000"/>
              </a:lnSpc>
              <a:spcAft>
                <a:spcPts val="355"/>
              </a:spcAft>
              <a:buClr>
                <a:srgbClr val="000000"/>
              </a:buClr>
              <a:buFont typeface="Arial"/>
              <a:buChar char="•"/>
            </a:pPr>
            <a:r>
              <a:rPr lang="de-DE" sz="2177" spc="-1">
                <a:solidFill>
                  <a:srgbClr val="000000"/>
                </a:solidFill>
                <a:latin typeface="Arial"/>
                <a:ea typeface="DejaVu Sans"/>
              </a:rPr>
              <a:t>Diabetes mellitus Typ 1 ("Jugenddiabetes"): zahlreiche Hinweise auf Virusinfektionen als Risikofaktoren. </a:t>
            </a:r>
            <a:br>
              <a:rPr sz="2177">
                <a:solidFill>
                  <a:srgbClr val="000000"/>
                </a:solidFill>
                <a:latin typeface="Arial"/>
              </a:rPr>
            </a:br>
            <a:r>
              <a:rPr lang="de-DE" sz="2177" spc="-1">
                <a:solidFill>
                  <a:srgbClr val="000000"/>
                </a:solidFill>
                <a:latin typeface="Arial"/>
                <a:ea typeface="DejaVu Sans"/>
              </a:rPr>
              <a:t>So haben Kinder und Jugendliche nach einer Infektion mit SARS-CoV-2 ein rund doppelt so hohes Risiko, an Diabetes zu erkranken.</a:t>
            </a:r>
            <a:endParaRPr lang="de-DE" sz="2177" spc="-1">
              <a:solidFill>
                <a:srgbClr val="000000"/>
              </a:solidFill>
              <a:latin typeface="Arial"/>
            </a:endParaRPr>
          </a:p>
        </p:txBody>
      </p:sp>
      <p:sp>
        <p:nvSpPr>
          <p:cNvPr id="122" name="PlaceHolder 1"/>
          <p:cNvSpPr>
            <a:spLocks noGrp="1"/>
          </p:cNvSpPr>
          <p:nvPr>
            <p:ph type="title"/>
          </p:nvPr>
        </p:nvSpPr>
        <p:spPr>
          <a:xfrm>
            <a:off x="2176691" y="253758"/>
            <a:ext cx="8030410" cy="1180606"/>
          </a:xfrm>
          <a:prstGeom prst="rect">
            <a:avLst/>
          </a:prstGeom>
          <a:noFill/>
          <a:ln w="0">
            <a:noFill/>
          </a:ln>
        </p:spPr>
        <p:txBody>
          <a:bodyPr lIns="0" tIns="0" rIns="0" bIns="0" anchor="ctr">
            <a:noAutofit/>
          </a:bodyPr>
          <a:lstStyle/>
          <a:p>
            <a:pPr>
              <a:spcBef>
                <a:spcPts val="908"/>
              </a:spcBef>
              <a:tabLst>
                <a:tab pos="0" algn="l"/>
              </a:tabLst>
            </a:pPr>
            <a:r>
              <a:rPr lang="de-DE" sz="2177" b="1" spc="-1">
                <a:solidFill>
                  <a:srgbClr val="000000"/>
                </a:solidFill>
                <a:latin typeface="Arial"/>
                <a:ea typeface="DejaVu Sans"/>
              </a:rPr>
              <a:t>Kinder müssen nicht krank werden, um gesund zu bleiben</a:t>
            </a:r>
            <a:endParaRPr lang="de-DE" sz="2177" spc="-1">
              <a:solidFill>
                <a:srgbClr val="000000"/>
              </a:solidFill>
              <a:latin typeface="Arial"/>
            </a:endParaRPr>
          </a:p>
        </p:txBody>
      </p:sp>
      <p:sp>
        <p:nvSpPr>
          <p:cNvPr id="2" name="Textfeld 1">
            <a:extLst>
              <a:ext uri="{FF2B5EF4-FFF2-40B4-BE49-F238E27FC236}">
                <a16:creationId xmlns:a16="http://schemas.microsoft.com/office/drawing/2014/main" id="{54364D56-09C4-110B-3FFF-636B4302FF46}"/>
              </a:ext>
            </a:extLst>
          </p:cNvPr>
          <p:cNvSpPr txBox="1"/>
          <p:nvPr/>
        </p:nvSpPr>
        <p:spPr>
          <a:xfrm>
            <a:off x="9875520" y="6419577"/>
            <a:ext cx="2954216" cy="369332"/>
          </a:xfrm>
          <a:prstGeom prst="rect">
            <a:avLst/>
          </a:prstGeom>
          <a:noFill/>
        </p:spPr>
        <p:txBody>
          <a:bodyPr wrap="square" rtlCol="0">
            <a:spAutoFit/>
          </a:bodyPr>
          <a:lstStyle/>
          <a:p>
            <a:r>
              <a:rPr lang="de-AT" dirty="0"/>
              <a:t>Dr. Wolfgang Hagen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extfeld 81"/>
          <p:cNvSpPr/>
          <p:nvPr/>
        </p:nvSpPr>
        <p:spPr>
          <a:xfrm>
            <a:off x="2013399" y="1306343"/>
            <a:ext cx="8161697" cy="5059135"/>
          </a:xfrm>
          <a:prstGeom prst="rect">
            <a:avLst/>
          </a:prstGeom>
          <a:noFill/>
          <a:ln w="0">
            <a:noFill/>
          </a:ln>
        </p:spPr>
        <p:style>
          <a:lnRef idx="0">
            <a:scrgbClr r="0" g="0" b="0"/>
          </a:lnRef>
          <a:fillRef idx="0">
            <a:scrgbClr r="0" g="0" b="0"/>
          </a:fillRef>
          <a:effectRef idx="0">
            <a:scrgbClr r="0" g="0" b="0"/>
          </a:effectRef>
          <a:fontRef idx="minor"/>
        </p:style>
        <p:txBody>
          <a:bodyPr lIns="81646" tIns="40823" rIns="81646" bIns="40823" anchor="t">
            <a:noAutofit/>
          </a:bodyPr>
          <a:lstStyle/>
          <a:p>
            <a:pPr defTabSz="829544"/>
            <a:endParaRPr lang="de-DE" sz="1452" spc="-1">
              <a:solidFill>
                <a:srgbClr val="000000"/>
              </a:solidFill>
              <a:latin typeface="Arial"/>
              <a:ea typeface="DejaVu Sans"/>
            </a:endParaRPr>
          </a:p>
        </p:txBody>
      </p:sp>
      <p:sp>
        <p:nvSpPr>
          <p:cNvPr id="124" name="Textfeld 82"/>
          <p:cNvSpPr/>
          <p:nvPr/>
        </p:nvSpPr>
        <p:spPr>
          <a:xfrm>
            <a:off x="2176692" y="1632928"/>
            <a:ext cx="8161697" cy="4895843"/>
          </a:xfrm>
          <a:prstGeom prst="rect">
            <a:avLst/>
          </a:prstGeom>
          <a:noFill/>
          <a:ln w="0">
            <a:noFill/>
          </a:ln>
        </p:spPr>
        <p:style>
          <a:lnRef idx="0">
            <a:scrgbClr r="0" g="0" b="0"/>
          </a:lnRef>
          <a:fillRef idx="0">
            <a:scrgbClr r="0" g="0" b="0"/>
          </a:fillRef>
          <a:effectRef idx="0">
            <a:scrgbClr r="0" g="0" b="0"/>
          </a:effectRef>
          <a:fontRef idx="minor"/>
        </p:style>
        <p:txBody>
          <a:bodyPr lIns="81646" tIns="40823" rIns="81646" bIns="40823" anchor="t">
            <a:noAutofit/>
          </a:bodyPr>
          <a:lstStyle/>
          <a:p>
            <a:pPr defTabSz="829544">
              <a:lnSpc>
                <a:spcPct val="115000"/>
              </a:lnSpc>
              <a:spcAft>
                <a:spcPts val="355"/>
              </a:spcAft>
            </a:pPr>
            <a:r>
              <a:rPr lang="de-DE" sz="2177" spc="-1">
                <a:solidFill>
                  <a:srgbClr val="000000"/>
                </a:solidFill>
                <a:latin typeface="Arial"/>
                <a:ea typeface="DejaVu Sans"/>
              </a:rPr>
              <a:t>Zusammenfassung:</a:t>
            </a:r>
            <a:endParaRPr lang="de-DE" sz="2177" spc="-1">
              <a:solidFill>
                <a:srgbClr val="000000"/>
              </a:solidFill>
              <a:latin typeface="Arial"/>
            </a:endParaRPr>
          </a:p>
          <a:p>
            <a:pPr marL="311242" indent="-311242" defTabSz="829544">
              <a:lnSpc>
                <a:spcPct val="115000"/>
              </a:lnSpc>
              <a:spcAft>
                <a:spcPts val="355"/>
              </a:spcAft>
              <a:buClr>
                <a:srgbClr val="000000"/>
              </a:buClr>
              <a:buFont typeface="Arial"/>
              <a:buChar char="•"/>
            </a:pPr>
            <a:r>
              <a:rPr lang="de-DE" sz="2177" spc="-1">
                <a:solidFill>
                  <a:srgbClr val="000000"/>
                </a:solidFill>
                <a:latin typeface="Arial"/>
                <a:ea typeface="DejaVu Sans"/>
              </a:rPr>
              <a:t>Es sind nicht die Krankheitserreger, die uns gesund halten, sondern die "guten Keime" des Mikrobioms. </a:t>
            </a:r>
            <a:endParaRPr lang="de-DE" sz="2177" spc="-1">
              <a:solidFill>
                <a:srgbClr val="000000"/>
              </a:solidFill>
              <a:latin typeface="Arial"/>
            </a:endParaRPr>
          </a:p>
          <a:p>
            <a:pPr marL="311242" indent="-311242" defTabSz="829544">
              <a:lnSpc>
                <a:spcPct val="115000"/>
              </a:lnSpc>
              <a:spcAft>
                <a:spcPts val="355"/>
              </a:spcAft>
              <a:buClr>
                <a:srgbClr val="000000"/>
              </a:buClr>
              <a:buFont typeface="Arial"/>
              <a:buChar char="•"/>
            </a:pPr>
            <a:r>
              <a:rPr lang="de-DE" sz="2177" spc="-1">
                <a:solidFill>
                  <a:srgbClr val="000000"/>
                </a:solidFill>
                <a:latin typeface="Arial"/>
                <a:ea typeface="DejaVu Sans"/>
              </a:rPr>
              <a:t>Infektionen sind auch in der modernen Welt nicht gut für Kinder. Und für Erwachsene auch nicht.</a:t>
            </a:r>
            <a:endParaRPr lang="de-DE" sz="2177" spc="-1">
              <a:solidFill>
                <a:srgbClr val="000000"/>
              </a:solidFill>
              <a:latin typeface="Arial"/>
            </a:endParaRPr>
          </a:p>
          <a:p>
            <a:pPr marL="311242" indent="-311242" defTabSz="829544">
              <a:lnSpc>
                <a:spcPct val="115000"/>
              </a:lnSpc>
              <a:spcAft>
                <a:spcPts val="355"/>
              </a:spcAft>
              <a:buClr>
                <a:srgbClr val="000000"/>
              </a:buClr>
              <a:buFont typeface="Arial"/>
              <a:buChar char="•"/>
            </a:pPr>
            <a:r>
              <a:rPr lang="de-DE" sz="2177" spc="-1">
                <a:solidFill>
                  <a:srgbClr val="000000"/>
                </a:solidFill>
                <a:latin typeface="Arial"/>
                <a:ea typeface="DejaVu Sans"/>
              </a:rPr>
              <a:t>Krankheitserreger machen uns akut krank, und selbst wenn man die Akuterkrankung schadlos überstanden hat, können sie schwere Folgekrankheiten auslösen.</a:t>
            </a:r>
            <a:endParaRPr lang="de-DE" sz="2177" spc="-1">
              <a:solidFill>
                <a:srgbClr val="000000"/>
              </a:solidFill>
              <a:latin typeface="Arial"/>
            </a:endParaRPr>
          </a:p>
        </p:txBody>
      </p:sp>
      <p:sp>
        <p:nvSpPr>
          <p:cNvPr id="125" name="PlaceHolder 1"/>
          <p:cNvSpPr>
            <a:spLocks noGrp="1"/>
          </p:cNvSpPr>
          <p:nvPr>
            <p:ph type="title"/>
          </p:nvPr>
        </p:nvSpPr>
        <p:spPr>
          <a:xfrm>
            <a:off x="2176691" y="253758"/>
            <a:ext cx="8030410" cy="1180606"/>
          </a:xfrm>
          <a:prstGeom prst="rect">
            <a:avLst/>
          </a:prstGeom>
          <a:noFill/>
          <a:ln w="0">
            <a:noFill/>
          </a:ln>
        </p:spPr>
        <p:txBody>
          <a:bodyPr lIns="0" tIns="0" rIns="0" bIns="0" anchor="ctr">
            <a:noAutofit/>
          </a:bodyPr>
          <a:lstStyle/>
          <a:p>
            <a:pPr>
              <a:spcBef>
                <a:spcPts val="908"/>
              </a:spcBef>
              <a:tabLst>
                <a:tab pos="0" algn="l"/>
              </a:tabLst>
            </a:pPr>
            <a:r>
              <a:rPr lang="de-DE" sz="2177" b="1" spc="-1">
                <a:solidFill>
                  <a:srgbClr val="000000"/>
                </a:solidFill>
                <a:latin typeface="Arial"/>
                <a:ea typeface="DejaVu Sans"/>
              </a:rPr>
              <a:t>Kinder müssen nicht krank werden, um gesund zu bleiben</a:t>
            </a:r>
            <a:endParaRPr lang="de-DE" sz="2177" spc="-1">
              <a:solidFill>
                <a:srgbClr val="000000"/>
              </a:solidFill>
              <a:latin typeface="Arial"/>
            </a:endParaRPr>
          </a:p>
        </p:txBody>
      </p:sp>
      <p:sp>
        <p:nvSpPr>
          <p:cNvPr id="2" name="Textfeld 1">
            <a:extLst>
              <a:ext uri="{FF2B5EF4-FFF2-40B4-BE49-F238E27FC236}">
                <a16:creationId xmlns:a16="http://schemas.microsoft.com/office/drawing/2014/main" id="{803F5D81-6BF9-22F2-E24E-EE3D1A551331}"/>
              </a:ext>
            </a:extLst>
          </p:cNvPr>
          <p:cNvSpPr txBox="1"/>
          <p:nvPr/>
        </p:nvSpPr>
        <p:spPr>
          <a:xfrm>
            <a:off x="9875520" y="6419577"/>
            <a:ext cx="2954216" cy="369332"/>
          </a:xfrm>
          <a:prstGeom prst="rect">
            <a:avLst/>
          </a:prstGeom>
          <a:noFill/>
        </p:spPr>
        <p:txBody>
          <a:bodyPr wrap="square" rtlCol="0">
            <a:spAutoFit/>
          </a:bodyPr>
          <a:lstStyle/>
          <a:p>
            <a:r>
              <a:rPr lang="de-AT" dirty="0"/>
              <a:t>Dr. Wolfgang Hagen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PlaceHolder 1"/>
          <p:cNvSpPr>
            <a:spLocks noGrp="1"/>
          </p:cNvSpPr>
          <p:nvPr>
            <p:ph type="subTitle"/>
          </p:nvPr>
        </p:nvSpPr>
        <p:spPr>
          <a:xfrm>
            <a:off x="2176691" y="253757"/>
            <a:ext cx="8030410" cy="5484350"/>
          </a:xfrm>
          <a:prstGeom prst="rect">
            <a:avLst/>
          </a:prstGeom>
          <a:noFill/>
          <a:ln w="0">
            <a:noFill/>
          </a:ln>
        </p:spPr>
        <p:txBody>
          <a:bodyPr lIns="0" tIns="0" rIns="0" bIns="0" anchor="ctr">
            <a:noAutofit/>
          </a:bodyPr>
          <a:lstStyle/>
          <a:p>
            <a:pPr>
              <a:spcBef>
                <a:spcPts val="908"/>
              </a:spcBef>
            </a:pPr>
            <a:r>
              <a:rPr lang="de-DE" sz="3266" b="1" spc="-1">
                <a:solidFill>
                  <a:srgbClr val="000000"/>
                </a:solidFill>
                <a:latin typeface="Arial"/>
                <a:ea typeface="DejaVu Sans"/>
              </a:rPr>
              <a:t>Langzeitfolgen von COVID-19</a:t>
            </a:r>
            <a:endParaRPr lang="de-DE" sz="3266" spc="-1">
              <a:solidFill>
                <a:srgbClr val="000000"/>
              </a:solidFill>
              <a:latin typeface="Arial"/>
            </a:endParaRPr>
          </a:p>
        </p:txBody>
      </p:sp>
      <p:sp>
        <p:nvSpPr>
          <p:cNvPr id="2" name="Textfeld 1">
            <a:extLst>
              <a:ext uri="{FF2B5EF4-FFF2-40B4-BE49-F238E27FC236}">
                <a16:creationId xmlns:a16="http://schemas.microsoft.com/office/drawing/2014/main" id="{97548793-BB3F-5A15-1248-C9B7449E6D33}"/>
              </a:ext>
            </a:extLst>
          </p:cNvPr>
          <p:cNvSpPr txBox="1"/>
          <p:nvPr/>
        </p:nvSpPr>
        <p:spPr>
          <a:xfrm>
            <a:off x="9875520" y="6419577"/>
            <a:ext cx="2954216" cy="369332"/>
          </a:xfrm>
          <a:prstGeom prst="rect">
            <a:avLst/>
          </a:prstGeom>
          <a:noFill/>
        </p:spPr>
        <p:txBody>
          <a:bodyPr wrap="square" rtlCol="0">
            <a:spAutoFit/>
          </a:bodyPr>
          <a:lstStyle/>
          <a:p>
            <a:r>
              <a:rPr lang="de-AT" dirty="0"/>
              <a:t>Dr. Wolfgang Hagen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laceHolder 1"/>
          <p:cNvSpPr>
            <a:spLocks noGrp="1"/>
          </p:cNvSpPr>
          <p:nvPr>
            <p:ph type="title"/>
          </p:nvPr>
        </p:nvSpPr>
        <p:spPr>
          <a:xfrm>
            <a:off x="2176691" y="253758"/>
            <a:ext cx="8030410" cy="1180606"/>
          </a:xfrm>
          <a:prstGeom prst="rect">
            <a:avLst/>
          </a:prstGeom>
          <a:noFill/>
          <a:ln w="0">
            <a:noFill/>
          </a:ln>
        </p:spPr>
        <p:txBody>
          <a:bodyPr lIns="0" tIns="0" rIns="0" bIns="0" anchor="ctr">
            <a:noAutofit/>
          </a:bodyPr>
          <a:lstStyle/>
          <a:p>
            <a:pPr>
              <a:tabLst>
                <a:tab pos="0" algn="l"/>
              </a:tabLst>
            </a:pPr>
            <a:r>
              <a:rPr lang="de-DE" sz="2177" b="1" spc="-1">
                <a:solidFill>
                  <a:srgbClr val="000000"/>
                </a:solidFill>
                <a:latin typeface="Arial"/>
                <a:ea typeface="DejaVu Sans"/>
              </a:rPr>
              <a:t>Langzeitfolgen von COVID-19</a:t>
            </a:r>
            <a:endParaRPr lang="de-DE" sz="2177" spc="-1">
              <a:solidFill>
                <a:srgbClr val="000000"/>
              </a:solidFill>
              <a:latin typeface="Arial"/>
            </a:endParaRPr>
          </a:p>
        </p:txBody>
      </p:sp>
      <p:sp>
        <p:nvSpPr>
          <p:cNvPr id="128" name="PlaceHolder 2"/>
          <p:cNvSpPr>
            <a:spLocks noGrp="1"/>
          </p:cNvSpPr>
          <p:nvPr>
            <p:ph/>
          </p:nvPr>
        </p:nvSpPr>
        <p:spPr>
          <a:xfrm>
            <a:off x="2013399" y="1306342"/>
            <a:ext cx="7834785" cy="5061095"/>
          </a:xfrm>
          <a:prstGeom prst="rect">
            <a:avLst/>
          </a:prstGeom>
          <a:noFill/>
          <a:ln w="0">
            <a:noFill/>
          </a:ln>
        </p:spPr>
        <p:txBody>
          <a:bodyPr lIns="0" tIns="0" rIns="0" bIns="0" anchor="t">
            <a:normAutofit/>
          </a:bodyPr>
          <a:lstStyle/>
          <a:p>
            <a:pPr marL="391910" indent="-293933">
              <a:lnSpc>
                <a:spcPct val="115000"/>
              </a:lnSpc>
              <a:spcBef>
                <a:spcPts val="1286"/>
              </a:spcBef>
              <a:buClr>
                <a:srgbClr val="000000"/>
              </a:buClr>
              <a:buSzPct val="45000"/>
              <a:buFont typeface="Wingdings" charset="2"/>
              <a:buChar char=""/>
            </a:pPr>
            <a:r>
              <a:rPr lang="de-DE" sz="2177" spc="-1">
                <a:solidFill>
                  <a:srgbClr val="000000"/>
                </a:solidFill>
                <a:latin typeface="Arial"/>
                <a:ea typeface="DejaVu Sans"/>
              </a:rPr>
              <a:t>„Long COVID“ ist ein Überbegriff für eine Reihe verschiedener Folgekrankheiten von COVID-19, die Definitionen unterschieden sich.</a:t>
            </a:r>
            <a:endParaRPr lang="de-DE" sz="2177" spc="-1">
              <a:solidFill>
                <a:srgbClr val="000000"/>
              </a:solidFill>
              <a:latin typeface="Arial"/>
            </a:endParaRPr>
          </a:p>
          <a:p>
            <a:pPr marL="391910" indent="-293933">
              <a:lnSpc>
                <a:spcPct val="115000"/>
              </a:lnSpc>
              <a:spcBef>
                <a:spcPts val="1286"/>
              </a:spcBef>
              <a:buClr>
                <a:srgbClr val="000000"/>
              </a:buClr>
              <a:buSzPct val="45000"/>
              <a:buFont typeface="Wingdings" charset="2"/>
              <a:buChar char=""/>
            </a:pPr>
            <a:r>
              <a:rPr lang="de-DE" sz="2177" spc="-1">
                <a:solidFill>
                  <a:srgbClr val="000000"/>
                </a:solidFill>
                <a:latin typeface="Arial"/>
                <a:ea typeface="DejaVu Sans"/>
              </a:rPr>
              <a:t>Deshalb sind keine klaren Angaben zur Häufigkeit möglich.</a:t>
            </a:r>
            <a:endParaRPr lang="de-DE" sz="2177" spc="-1">
              <a:solidFill>
                <a:srgbClr val="000000"/>
              </a:solidFill>
              <a:latin typeface="Arial"/>
            </a:endParaRPr>
          </a:p>
          <a:p>
            <a:pPr marL="783821" lvl="1" indent="-293933" defTabSz="829544">
              <a:lnSpc>
                <a:spcPct val="115000"/>
              </a:lnSpc>
              <a:spcBef>
                <a:spcPts val="1029"/>
              </a:spcBef>
              <a:buClr>
                <a:srgbClr val="000000"/>
              </a:buClr>
              <a:buSzPct val="75000"/>
              <a:buFont typeface="Symbol" charset="2"/>
              <a:buChar char=""/>
            </a:pPr>
            <a:r>
              <a:rPr lang="de-DE" sz="2177" i="1" spc="-1">
                <a:solidFill>
                  <a:srgbClr val="000000"/>
                </a:solidFill>
                <a:latin typeface="Arial"/>
                <a:ea typeface="DejaVu Sans"/>
              </a:rPr>
              <a:t>Ungefähr</a:t>
            </a:r>
            <a:r>
              <a:rPr lang="de-DE" sz="2177" spc="-1">
                <a:solidFill>
                  <a:srgbClr val="000000"/>
                </a:solidFill>
                <a:latin typeface="Arial"/>
                <a:ea typeface="DejaVu Sans"/>
              </a:rPr>
              <a:t> 10% nach Erstinfektion, ca. 2-3% mit Folgekrankheiten, die den Alltag signifikant einschränken</a:t>
            </a:r>
            <a:endParaRPr lang="de-DE" sz="2177" spc="-1">
              <a:solidFill>
                <a:srgbClr val="000000"/>
              </a:solidFill>
              <a:latin typeface="Arial"/>
            </a:endParaRPr>
          </a:p>
          <a:p>
            <a:pPr marL="391910" indent="-293933">
              <a:lnSpc>
                <a:spcPct val="115000"/>
              </a:lnSpc>
              <a:spcBef>
                <a:spcPts val="1286"/>
              </a:spcBef>
              <a:buClr>
                <a:srgbClr val="000000"/>
              </a:buClr>
              <a:buSzPct val="45000"/>
              <a:buFont typeface="Wingdings" charset="2"/>
              <a:buChar char=""/>
            </a:pPr>
            <a:r>
              <a:rPr lang="de-DE" sz="2177" spc="-1">
                <a:solidFill>
                  <a:srgbClr val="000000"/>
                </a:solidFill>
                <a:latin typeface="Arial"/>
                <a:ea typeface="DejaVu Sans"/>
              </a:rPr>
              <a:t>Kumulativ ansteigende Häufigkeit durch wiederholte Infektionen.</a:t>
            </a:r>
            <a:endParaRPr lang="de-DE" sz="2177" spc="-1">
              <a:solidFill>
                <a:srgbClr val="000000"/>
              </a:solidFill>
              <a:latin typeface="Arial"/>
            </a:endParaRPr>
          </a:p>
          <a:p>
            <a:pPr marL="391910" indent="-293933">
              <a:lnSpc>
                <a:spcPct val="115000"/>
              </a:lnSpc>
              <a:spcBef>
                <a:spcPts val="1286"/>
              </a:spcBef>
              <a:buClr>
                <a:srgbClr val="000000"/>
              </a:buClr>
              <a:buSzPct val="45000"/>
              <a:buFont typeface="Wingdings" charset="2"/>
              <a:buChar char=""/>
            </a:pPr>
            <a:r>
              <a:rPr lang="de-DE" sz="2177" spc="-1">
                <a:solidFill>
                  <a:srgbClr val="000000"/>
                </a:solidFill>
                <a:latin typeface="Arial"/>
                <a:ea typeface="DejaVu Sans"/>
              </a:rPr>
              <a:t>Das relative Risiko einer Erkrankung an Long Covid nahm seit Omikron ab.</a:t>
            </a:r>
            <a:endParaRPr lang="de-DE" sz="2177" spc="-1">
              <a:solidFill>
                <a:srgbClr val="000000"/>
              </a:solidFill>
              <a:latin typeface="Arial"/>
            </a:endParaRPr>
          </a:p>
          <a:p>
            <a:pPr marL="391910">
              <a:lnSpc>
                <a:spcPct val="115000"/>
              </a:lnSpc>
              <a:spcBef>
                <a:spcPts val="1286"/>
              </a:spcBef>
              <a:tabLst>
                <a:tab pos="0" algn="l"/>
              </a:tabLst>
            </a:pPr>
            <a:r>
              <a:rPr lang="de-DE" sz="2177" b="1" spc="-1">
                <a:solidFill>
                  <a:srgbClr val="000000"/>
                </a:solidFill>
                <a:latin typeface="Arial"/>
                <a:ea typeface="DejaVu Sans"/>
              </a:rPr>
              <a:t>ABER:</a:t>
            </a:r>
            <a:endParaRPr lang="de-DE" sz="2177" spc="-1">
              <a:solidFill>
                <a:srgbClr val="000000"/>
              </a:solidFill>
              <a:latin typeface="Arial"/>
            </a:endParaRPr>
          </a:p>
        </p:txBody>
      </p:sp>
      <p:sp>
        <p:nvSpPr>
          <p:cNvPr id="2" name="Textfeld 1">
            <a:extLst>
              <a:ext uri="{FF2B5EF4-FFF2-40B4-BE49-F238E27FC236}">
                <a16:creationId xmlns:a16="http://schemas.microsoft.com/office/drawing/2014/main" id="{1A07D012-6D3B-DD37-853B-97A0E7BBAFE0}"/>
              </a:ext>
            </a:extLst>
          </p:cNvPr>
          <p:cNvSpPr txBox="1"/>
          <p:nvPr/>
        </p:nvSpPr>
        <p:spPr>
          <a:xfrm>
            <a:off x="9875520" y="6419577"/>
            <a:ext cx="2954216" cy="369332"/>
          </a:xfrm>
          <a:prstGeom prst="rect">
            <a:avLst/>
          </a:prstGeom>
          <a:noFill/>
        </p:spPr>
        <p:txBody>
          <a:bodyPr wrap="square" rtlCol="0">
            <a:spAutoFit/>
          </a:bodyPr>
          <a:lstStyle/>
          <a:p>
            <a:r>
              <a:rPr lang="de-AT" dirty="0"/>
              <a:t>Dr. Wolfgang Hagen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PlaceHolder 1"/>
          <p:cNvSpPr>
            <a:spLocks noGrp="1"/>
          </p:cNvSpPr>
          <p:nvPr>
            <p:ph type="title"/>
          </p:nvPr>
        </p:nvSpPr>
        <p:spPr>
          <a:xfrm>
            <a:off x="2176691" y="253758"/>
            <a:ext cx="8030410" cy="1180606"/>
          </a:xfrm>
          <a:prstGeom prst="rect">
            <a:avLst/>
          </a:prstGeom>
          <a:noFill/>
          <a:ln w="0">
            <a:noFill/>
          </a:ln>
        </p:spPr>
        <p:txBody>
          <a:bodyPr lIns="0" tIns="0" rIns="0" bIns="0" anchor="ctr">
            <a:noAutofit/>
          </a:bodyPr>
          <a:lstStyle/>
          <a:p>
            <a:pPr>
              <a:lnSpc>
                <a:spcPct val="100000"/>
              </a:lnSpc>
              <a:tabLst>
                <a:tab pos="0" algn="l"/>
              </a:tabLst>
            </a:pPr>
            <a:r>
              <a:rPr lang="de-DE" sz="2177" b="1" spc="-1">
                <a:solidFill>
                  <a:srgbClr val="000000"/>
                </a:solidFill>
                <a:latin typeface="Arial"/>
                <a:ea typeface="DejaVu Sans"/>
              </a:rPr>
              <a:t>Langzeitfolgen von COVID-19</a:t>
            </a:r>
            <a:endParaRPr lang="de-DE" sz="2177" spc="-1">
              <a:solidFill>
                <a:srgbClr val="000000"/>
              </a:solidFill>
              <a:latin typeface="Arial"/>
            </a:endParaRPr>
          </a:p>
        </p:txBody>
      </p:sp>
      <p:pic>
        <p:nvPicPr>
          <p:cNvPr id="130" name="Grafik 107"/>
          <p:cNvPicPr/>
          <p:nvPr/>
        </p:nvPicPr>
        <p:blipFill>
          <a:blip r:embed="rId2"/>
          <a:stretch/>
        </p:blipFill>
        <p:spPr>
          <a:xfrm>
            <a:off x="2339984" y="1306342"/>
            <a:ext cx="7345234" cy="5184218"/>
          </a:xfrm>
          <a:prstGeom prst="rect">
            <a:avLst/>
          </a:prstGeom>
          <a:ln w="0">
            <a:solidFill>
              <a:srgbClr val="000000"/>
            </a:solidFill>
          </a:ln>
          <a:effectLst>
            <a:outerShdw dist="101823" dir="2700000" rotWithShape="0">
              <a:srgbClr val="808080"/>
            </a:outerShdw>
          </a:effectLst>
        </p:spPr>
      </p:pic>
      <p:sp>
        <p:nvSpPr>
          <p:cNvPr id="2" name="Textfeld 1">
            <a:extLst>
              <a:ext uri="{FF2B5EF4-FFF2-40B4-BE49-F238E27FC236}">
                <a16:creationId xmlns:a16="http://schemas.microsoft.com/office/drawing/2014/main" id="{66CC5116-E4AC-FE1A-679D-B58A93CAB2EA}"/>
              </a:ext>
            </a:extLst>
          </p:cNvPr>
          <p:cNvSpPr txBox="1"/>
          <p:nvPr/>
        </p:nvSpPr>
        <p:spPr>
          <a:xfrm>
            <a:off x="9875520" y="6419577"/>
            <a:ext cx="2954216" cy="369332"/>
          </a:xfrm>
          <a:prstGeom prst="rect">
            <a:avLst/>
          </a:prstGeom>
          <a:noFill/>
        </p:spPr>
        <p:txBody>
          <a:bodyPr wrap="square" rtlCol="0">
            <a:spAutoFit/>
          </a:bodyPr>
          <a:lstStyle/>
          <a:p>
            <a:r>
              <a:rPr lang="de-AT" dirty="0"/>
              <a:t>Dr. Wolfgang Hagen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PlaceHolder 1"/>
          <p:cNvSpPr>
            <a:spLocks noGrp="1"/>
          </p:cNvSpPr>
          <p:nvPr>
            <p:ph type="title"/>
          </p:nvPr>
        </p:nvSpPr>
        <p:spPr>
          <a:xfrm>
            <a:off x="2176691" y="253758"/>
            <a:ext cx="8030410" cy="1180606"/>
          </a:xfrm>
          <a:prstGeom prst="rect">
            <a:avLst/>
          </a:prstGeom>
          <a:noFill/>
          <a:ln w="0">
            <a:noFill/>
          </a:ln>
        </p:spPr>
        <p:txBody>
          <a:bodyPr lIns="0" tIns="0" rIns="0" bIns="0" anchor="ctr">
            <a:noAutofit/>
          </a:bodyPr>
          <a:lstStyle/>
          <a:p>
            <a:pPr>
              <a:spcBef>
                <a:spcPts val="1080"/>
              </a:spcBef>
              <a:spcAft>
                <a:spcPts val="900"/>
              </a:spcAft>
              <a:tabLst>
                <a:tab pos="0" algn="l"/>
              </a:tabLst>
            </a:pPr>
            <a:r>
              <a:rPr lang="de-DE" sz="2177" b="1" spc="-1">
                <a:solidFill>
                  <a:srgbClr val="000000"/>
                </a:solidFill>
                <a:latin typeface="Arial"/>
                <a:ea typeface="DejaVu Sans"/>
              </a:rPr>
              <a:t>„Slow COVID“ – eine Hypothese (T. Ryan Gregory)</a:t>
            </a:r>
            <a:endParaRPr lang="de-DE" sz="2177" spc="-1">
              <a:solidFill>
                <a:srgbClr val="000000"/>
              </a:solidFill>
              <a:latin typeface="Arial"/>
            </a:endParaRPr>
          </a:p>
        </p:txBody>
      </p:sp>
      <p:sp>
        <p:nvSpPr>
          <p:cNvPr id="132" name="PlaceHolder 2"/>
          <p:cNvSpPr>
            <a:spLocks noGrp="1"/>
          </p:cNvSpPr>
          <p:nvPr>
            <p:ph/>
          </p:nvPr>
        </p:nvSpPr>
        <p:spPr>
          <a:xfrm>
            <a:off x="2013725" y="1306343"/>
            <a:ext cx="7834785" cy="5059135"/>
          </a:xfrm>
          <a:prstGeom prst="rect">
            <a:avLst/>
          </a:prstGeom>
          <a:noFill/>
          <a:ln w="0">
            <a:noFill/>
          </a:ln>
        </p:spPr>
        <p:txBody>
          <a:bodyPr lIns="0" tIns="0" rIns="0" bIns="0" anchor="t">
            <a:normAutofit fontScale="96666"/>
          </a:bodyPr>
          <a:lstStyle/>
          <a:p>
            <a:pPr marL="391910" indent="-293933">
              <a:lnSpc>
                <a:spcPct val="115000"/>
              </a:lnSpc>
              <a:spcBef>
                <a:spcPts val="1080"/>
              </a:spcBef>
              <a:spcAft>
                <a:spcPts val="900"/>
              </a:spcAft>
              <a:buClr>
                <a:srgbClr val="000000"/>
              </a:buClr>
              <a:buSzPct val="45000"/>
              <a:buFont typeface="Wingdings" charset="2"/>
              <a:buChar char=""/>
            </a:pPr>
            <a:r>
              <a:rPr lang="de-DE" sz="2177" spc="-1">
                <a:solidFill>
                  <a:srgbClr val="000000"/>
                </a:solidFill>
                <a:latin typeface="Arial"/>
                <a:ea typeface="DejaVu Sans"/>
              </a:rPr>
              <a:t>Ein </a:t>
            </a:r>
            <a:r>
              <a:rPr lang="de-DE" sz="2177" b="1" spc="-1">
                <a:solidFill>
                  <a:srgbClr val="000000"/>
                </a:solidFill>
                <a:latin typeface="Arial"/>
                <a:ea typeface="DejaVu Sans"/>
              </a:rPr>
              <a:t>eigenes Phänomen</a:t>
            </a:r>
            <a:r>
              <a:rPr lang="de-DE" sz="2177" spc="-1">
                <a:solidFill>
                  <a:srgbClr val="000000"/>
                </a:solidFill>
                <a:latin typeface="Arial"/>
                <a:ea typeface="DejaVu Sans"/>
              </a:rPr>
              <a:t> neben akutem COVID-19 und Long COVID.</a:t>
            </a:r>
            <a:endParaRPr lang="de-DE" sz="2177" spc="-1">
              <a:solidFill>
                <a:srgbClr val="000000"/>
              </a:solidFill>
              <a:latin typeface="Arial"/>
            </a:endParaRPr>
          </a:p>
          <a:p>
            <a:pPr marL="391910" indent="-293933">
              <a:lnSpc>
                <a:spcPct val="115000"/>
              </a:lnSpc>
              <a:spcBef>
                <a:spcPts val="1080"/>
              </a:spcBef>
              <a:spcAft>
                <a:spcPts val="900"/>
              </a:spcAft>
              <a:buClr>
                <a:srgbClr val="000000"/>
              </a:buClr>
              <a:buSzPct val="45000"/>
              <a:buFont typeface="Wingdings" charset="2"/>
              <a:buChar char=""/>
            </a:pPr>
            <a:r>
              <a:rPr lang="de-DE" sz="2177" spc="-1">
                <a:solidFill>
                  <a:srgbClr val="000000"/>
                </a:solidFill>
                <a:latin typeface="Arial"/>
                <a:ea typeface="DejaVu Sans"/>
              </a:rPr>
              <a:t>SARS-CoV-2 kann zu subklinischen Entzündungen und Schäden u.a. an den </a:t>
            </a:r>
            <a:r>
              <a:rPr lang="de-DE" sz="2177" b="1" spc="-1">
                <a:solidFill>
                  <a:srgbClr val="000000"/>
                </a:solidFill>
                <a:latin typeface="Arial"/>
                <a:ea typeface="DejaVu Sans"/>
              </a:rPr>
              <a:t>Endothelzellen</a:t>
            </a:r>
            <a:r>
              <a:rPr lang="de-DE" sz="2177" spc="-1">
                <a:solidFill>
                  <a:srgbClr val="000000"/>
                </a:solidFill>
                <a:latin typeface="Arial"/>
                <a:ea typeface="DejaVu Sans"/>
              </a:rPr>
              <a:t> und am </a:t>
            </a:r>
            <a:r>
              <a:rPr lang="de-DE" sz="2177" b="1" spc="-1">
                <a:solidFill>
                  <a:srgbClr val="000000"/>
                </a:solidFill>
                <a:latin typeface="Arial"/>
                <a:ea typeface="DejaVu Sans"/>
              </a:rPr>
              <a:t>Nervengewebe</a:t>
            </a:r>
            <a:r>
              <a:rPr lang="de-DE" sz="2177" spc="-1">
                <a:solidFill>
                  <a:srgbClr val="000000"/>
                </a:solidFill>
                <a:latin typeface="Arial"/>
                <a:ea typeface="DejaVu Sans"/>
              </a:rPr>
              <a:t> führen.</a:t>
            </a:r>
            <a:endParaRPr lang="de-DE" sz="2177" spc="-1">
              <a:solidFill>
                <a:srgbClr val="000000"/>
              </a:solidFill>
              <a:latin typeface="Arial"/>
            </a:endParaRPr>
          </a:p>
          <a:p>
            <a:pPr marL="391910" indent="-293933">
              <a:lnSpc>
                <a:spcPct val="115000"/>
              </a:lnSpc>
              <a:spcBef>
                <a:spcPts val="1080"/>
              </a:spcBef>
              <a:spcAft>
                <a:spcPts val="900"/>
              </a:spcAft>
              <a:buClr>
                <a:srgbClr val="000000"/>
              </a:buClr>
              <a:buSzPct val="45000"/>
              <a:buFont typeface="Wingdings" charset="2"/>
              <a:buChar char=""/>
            </a:pPr>
            <a:r>
              <a:rPr lang="de-DE" sz="2177" spc="-1">
                <a:solidFill>
                  <a:srgbClr val="000000"/>
                </a:solidFill>
                <a:latin typeface="Arial"/>
                <a:ea typeface="DejaVu Sans"/>
              </a:rPr>
              <a:t>Das Ergebnis könnten </a:t>
            </a:r>
            <a:endParaRPr lang="de-DE" sz="2177" spc="-1">
              <a:solidFill>
                <a:srgbClr val="000000"/>
              </a:solidFill>
              <a:latin typeface="Arial"/>
            </a:endParaRPr>
          </a:p>
          <a:p>
            <a:pPr marL="783821" lvl="1" indent="-293933" defTabSz="829544">
              <a:lnSpc>
                <a:spcPct val="90000"/>
              </a:lnSpc>
              <a:spcBef>
                <a:spcPts val="1029"/>
              </a:spcBef>
              <a:buClr>
                <a:srgbClr val="000000"/>
              </a:buClr>
              <a:buSzPct val="75000"/>
              <a:buFont typeface="Symbol" charset="2"/>
              <a:buChar char=""/>
            </a:pPr>
            <a:r>
              <a:rPr lang="de-DE" sz="2177" spc="-1">
                <a:solidFill>
                  <a:srgbClr val="000000"/>
                </a:solidFill>
                <a:latin typeface="Arial"/>
                <a:ea typeface="DejaVu Sans"/>
              </a:rPr>
              <a:t>sich erst nach einiger Zeit manifestierende </a:t>
            </a:r>
            <a:r>
              <a:rPr lang="de-DE" sz="2177" b="1" spc="-1">
                <a:solidFill>
                  <a:srgbClr val="000000"/>
                </a:solidFill>
                <a:latin typeface="Arial"/>
                <a:ea typeface="DejaVu Sans"/>
              </a:rPr>
              <a:t>Schädigungen durch die Erstinfektion</a:t>
            </a:r>
            <a:r>
              <a:rPr lang="de-DE" sz="2177" spc="-1">
                <a:solidFill>
                  <a:srgbClr val="000000"/>
                </a:solidFill>
                <a:latin typeface="Arial"/>
                <a:ea typeface="DejaVu Sans"/>
              </a:rPr>
              <a:t> sein, </a:t>
            </a:r>
            <a:endParaRPr lang="de-DE" sz="2177" spc="-1">
              <a:solidFill>
                <a:srgbClr val="000000"/>
              </a:solidFill>
              <a:latin typeface="Arial"/>
            </a:endParaRPr>
          </a:p>
          <a:p>
            <a:pPr marL="783821" lvl="1" indent="-293933" defTabSz="829544">
              <a:lnSpc>
                <a:spcPct val="90000"/>
              </a:lnSpc>
              <a:spcBef>
                <a:spcPts val="1029"/>
              </a:spcBef>
              <a:buClr>
                <a:srgbClr val="000000"/>
              </a:buClr>
              <a:buSzPct val="75000"/>
              <a:buFont typeface="Symbol" charset="2"/>
              <a:buChar char=""/>
            </a:pPr>
            <a:r>
              <a:rPr lang="de-DE" sz="2177" b="1" spc="-1">
                <a:solidFill>
                  <a:srgbClr val="000000"/>
                </a:solidFill>
                <a:latin typeface="Arial"/>
                <a:ea typeface="DejaVu Sans"/>
              </a:rPr>
              <a:t>kumulative Schädigungen durch wiederholte Infektionen</a:t>
            </a:r>
            <a:r>
              <a:rPr lang="de-DE" sz="2177" spc="-1">
                <a:solidFill>
                  <a:srgbClr val="000000"/>
                </a:solidFill>
                <a:latin typeface="Arial"/>
                <a:ea typeface="DejaVu Sans"/>
              </a:rPr>
              <a:t> oder</a:t>
            </a:r>
            <a:endParaRPr lang="de-DE" sz="2177" spc="-1">
              <a:solidFill>
                <a:srgbClr val="000000"/>
              </a:solidFill>
              <a:latin typeface="Arial"/>
            </a:endParaRPr>
          </a:p>
          <a:p>
            <a:pPr marL="783821" lvl="1" indent="-293933" defTabSz="829544">
              <a:lnSpc>
                <a:spcPct val="90000"/>
              </a:lnSpc>
              <a:spcBef>
                <a:spcPts val="1029"/>
              </a:spcBef>
              <a:buClr>
                <a:srgbClr val="000000"/>
              </a:buClr>
              <a:buSzPct val="75000"/>
              <a:buFont typeface="Symbol" charset="2"/>
              <a:buChar char=""/>
            </a:pPr>
            <a:r>
              <a:rPr lang="de-DE" sz="2177" spc="-1">
                <a:solidFill>
                  <a:srgbClr val="000000"/>
                </a:solidFill>
                <a:latin typeface="Arial"/>
                <a:ea typeface="DejaVu Sans"/>
              </a:rPr>
              <a:t>Schädigungen durch </a:t>
            </a:r>
            <a:r>
              <a:rPr lang="de-DE" sz="2177" b="1" spc="-1">
                <a:solidFill>
                  <a:srgbClr val="000000"/>
                </a:solidFill>
                <a:latin typeface="Arial"/>
                <a:ea typeface="DejaVu Sans"/>
              </a:rPr>
              <a:t>anhaltende Entzündungsprozesse</a:t>
            </a:r>
            <a:r>
              <a:rPr lang="de-DE" sz="2177" spc="-1">
                <a:solidFill>
                  <a:srgbClr val="000000"/>
                </a:solidFill>
                <a:latin typeface="Arial"/>
                <a:ea typeface="DejaVu Sans"/>
              </a:rPr>
              <a:t>.</a:t>
            </a:r>
            <a:endParaRPr lang="de-DE" sz="2177" spc="-1">
              <a:solidFill>
                <a:srgbClr val="000000"/>
              </a:solidFill>
              <a:latin typeface="Arial"/>
            </a:endParaRPr>
          </a:p>
        </p:txBody>
      </p:sp>
      <p:sp>
        <p:nvSpPr>
          <p:cNvPr id="2" name="Textfeld 1">
            <a:extLst>
              <a:ext uri="{FF2B5EF4-FFF2-40B4-BE49-F238E27FC236}">
                <a16:creationId xmlns:a16="http://schemas.microsoft.com/office/drawing/2014/main" id="{45D6E6BC-FFCB-F927-D905-FCFC1610704A}"/>
              </a:ext>
            </a:extLst>
          </p:cNvPr>
          <p:cNvSpPr txBox="1"/>
          <p:nvPr/>
        </p:nvSpPr>
        <p:spPr>
          <a:xfrm>
            <a:off x="9875520" y="6419577"/>
            <a:ext cx="2954216" cy="369332"/>
          </a:xfrm>
          <a:prstGeom prst="rect">
            <a:avLst/>
          </a:prstGeom>
          <a:noFill/>
        </p:spPr>
        <p:txBody>
          <a:bodyPr wrap="square" rtlCol="0">
            <a:spAutoFit/>
          </a:bodyPr>
          <a:lstStyle/>
          <a:p>
            <a:r>
              <a:rPr lang="de-AT" dirty="0"/>
              <a:t>Dr. Wolfgang Hagen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CFF3D-D790-8E33-864C-D11A80E2D289}"/>
              </a:ext>
            </a:extLst>
          </p:cNvPr>
          <p:cNvSpPr>
            <a:spLocks noGrp="1"/>
          </p:cNvSpPr>
          <p:nvPr>
            <p:ph type="title"/>
          </p:nvPr>
        </p:nvSpPr>
        <p:spPr>
          <a:xfrm>
            <a:off x="648928" y="734006"/>
            <a:ext cx="10894142" cy="1765841"/>
          </a:xfrm>
          <a:solidFill>
            <a:schemeClr val="bg1"/>
          </a:solidFill>
          <a:ln w="38100" cap="rnd" cmpd="tri">
            <a:solidFill>
              <a:srgbClr val="63A1C5"/>
            </a:solidFill>
            <a:extLst>
              <a:ext uri="{C807C97D-BFC1-408E-A445-0C87EB9F89A2}">
                <ask:lineSketchStyleProps xmlns:ask="http://schemas.microsoft.com/office/drawing/2018/sketchyshapes" sd="1219033472">
                  <a:custGeom>
                    <a:avLst/>
                    <a:gdLst>
                      <a:gd name="connsiteX0" fmla="*/ 0 w 10894142"/>
                      <a:gd name="connsiteY0" fmla="*/ 0 h 1765841"/>
                      <a:gd name="connsiteX1" fmla="*/ 10894142 w 10894142"/>
                      <a:gd name="connsiteY1" fmla="*/ 0 h 1765841"/>
                      <a:gd name="connsiteX2" fmla="*/ 10894142 w 10894142"/>
                      <a:gd name="connsiteY2" fmla="*/ 1765841 h 1765841"/>
                      <a:gd name="connsiteX3" fmla="*/ 0 w 10894142"/>
                      <a:gd name="connsiteY3" fmla="*/ 1765841 h 1765841"/>
                      <a:gd name="connsiteX4" fmla="*/ 0 w 10894142"/>
                      <a:gd name="connsiteY4" fmla="*/ 0 h 176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142" h="1765841" fill="none" extrusionOk="0">
                        <a:moveTo>
                          <a:pt x="0" y="0"/>
                        </a:moveTo>
                        <a:cubicBezTo>
                          <a:pt x="1850465" y="-49533"/>
                          <a:pt x="8824889" y="-14809"/>
                          <a:pt x="10894142" y="0"/>
                        </a:cubicBezTo>
                        <a:cubicBezTo>
                          <a:pt x="10749755" y="663354"/>
                          <a:pt x="11023263" y="933566"/>
                          <a:pt x="10894142" y="1765841"/>
                        </a:cubicBezTo>
                        <a:cubicBezTo>
                          <a:pt x="7906729" y="1717610"/>
                          <a:pt x="4992186" y="1850296"/>
                          <a:pt x="0" y="1765841"/>
                        </a:cubicBezTo>
                        <a:cubicBezTo>
                          <a:pt x="-21893" y="1154115"/>
                          <a:pt x="48123" y="299716"/>
                          <a:pt x="0" y="0"/>
                        </a:cubicBezTo>
                        <a:close/>
                      </a:path>
                      <a:path w="10894142" h="1765841" stroke="0" extrusionOk="0">
                        <a:moveTo>
                          <a:pt x="0" y="0"/>
                        </a:moveTo>
                        <a:cubicBezTo>
                          <a:pt x="2592044" y="118645"/>
                          <a:pt x="7070264" y="116012"/>
                          <a:pt x="10894142" y="0"/>
                        </a:cubicBezTo>
                        <a:cubicBezTo>
                          <a:pt x="11014797" y="626406"/>
                          <a:pt x="10785335" y="1331704"/>
                          <a:pt x="10894142" y="1765841"/>
                        </a:cubicBezTo>
                        <a:cubicBezTo>
                          <a:pt x="6636012" y="1900441"/>
                          <a:pt x="5102076" y="1608645"/>
                          <a:pt x="0" y="1765841"/>
                        </a:cubicBezTo>
                        <a:cubicBezTo>
                          <a:pt x="41792" y="1183853"/>
                          <a:pt x="-37890" y="738307"/>
                          <a:pt x="0" y="0"/>
                        </a:cubicBezTo>
                        <a:close/>
                      </a:path>
                    </a:pathLst>
                  </a:custGeom>
                  <ask:type>
                    <ask:lineSketchNone/>
                  </ask:type>
                </ask:lineSketchStyleProps>
              </a:ext>
            </a:extLst>
          </a:ln>
          <a:effectLst>
            <a:softEdge rad="87778"/>
          </a:effectLst>
        </p:spPr>
        <p:txBody>
          <a:bodyPr vert="horz" lIns="91440" tIns="45720" rIns="91440" bIns="45720" rtlCol="0" anchor="ctr" anchorCtr="1">
            <a:normAutofit/>
          </a:bodyPr>
          <a:lstStyle/>
          <a:p>
            <a:pPr algn="ctr">
              <a:lnSpc>
                <a:spcPct val="120000"/>
              </a:lnSpc>
              <a:spcBef>
                <a:spcPts val="600"/>
              </a:spcBef>
              <a:buFont typeface="Arial" panose="020B0604020202020204" pitchFamily="34" charset="0"/>
            </a:pPr>
            <a:r>
              <a:rPr lang="de-DE" sz="4400">
                <a:solidFill>
                  <a:srgbClr val="00006F"/>
                </a:solidFill>
                <a:ea typeface="+mn-ea"/>
                <a:cs typeface="+mn-cs"/>
              </a:rPr>
              <a:t>Welche Werte sind uns in unserer Schule als Gemeinde, Eltern &amp; Lehrende wichtig?</a:t>
            </a:r>
          </a:p>
        </p:txBody>
      </p:sp>
      <p:sp>
        <p:nvSpPr>
          <p:cNvPr id="3" name="Inhaltsplatzhalter 2">
            <a:extLst>
              <a:ext uri="{FF2B5EF4-FFF2-40B4-BE49-F238E27FC236}">
                <a16:creationId xmlns:a16="http://schemas.microsoft.com/office/drawing/2014/main" id="{B646FF5A-1091-3CF6-0718-153E792FC22D}"/>
              </a:ext>
            </a:extLst>
          </p:cNvPr>
          <p:cNvSpPr>
            <a:spLocks noGrp="1"/>
          </p:cNvSpPr>
          <p:nvPr>
            <p:ph idx="1"/>
          </p:nvPr>
        </p:nvSpPr>
        <p:spPr>
          <a:xfrm>
            <a:off x="4219394" y="3714431"/>
            <a:ext cx="3803377" cy="1143108"/>
          </a:xfrm>
          <a:solidFill>
            <a:schemeClr val="bg1"/>
          </a:solidFill>
          <a:ln w="12700">
            <a:solidFill>
              <a:srgbClr val="63A1C5"/>
            </a:solidFill>
          </a:ln>
        </p:spPr>
        <p:txBody>
          <a:bodyPr vert="horz" lIns="91440" tIns="45720" rIns="91440" bIns="45720" rtlCol="0" anchor="ctr" anchorCtr="1">
            <a:normAutofit/>
          </a:bodyPr>
          <a:lstStyle/>
          <a:p>
            <a:pPr marL="0" indent="0" algn="ctr">
              <a:buNone/>
            </a:pPr>
            <a:r>
              <a:rPr lang="de-AT" sz="3000" dirty="0">
                <a:solidFill>
                  <a:srgbClr val="00006F"/>
                </a:solidFill>
              </a:rPr>
              <a:t>Entwicklung</a:t>
            </a:r>
            <a:br>
              <a:rPr lang="de-AT" sz="3000" dirty="0">
                <a:solidFill>
                  <a:srgbClr val="00006F"/>
                </a:solidFill>
              </a:rPr>
            </a:br>
            <a:r>
              <a:rPr lang="de-AT" sz="3000" dirty="0">
                <a:solidFill>
                  <a:srgbClr val="00006F"/>
                </a:solidFill>
              </a:rPr>
              <a:t>&amp; Förderung</a:t>
            </a:r>
          </a:p>
        </p:txBody>
      </p:sp>
      <p:sp>
        <p:nvSpPr>
          <p:cNvPr id="4" name="Inhaltsplatzhalter 2">
            <a:extLst>
              <a:ext uri="{FF2B5EF4-FFF2-40B4-BE49-F238E27FC236}">
                <a16:creationId xmlns:a16="http://schemas.microsoft.com/office/drawing/2014/main" id="{28AB26BB-F0BE-F94A-FFA2-3B9E72686241}"/>
              </a:ext>
            </a:extLst>
          </p:cNvPr>
          <p:cNvSpPr txBox="1">
            <a:spLocks/>
          </p:cNvSpPr>
          <p:nvPr/>
        </p:nvSpPr>
        <p:spPr>
          <a:xfrm>
            <a:off x="286282" y="3706811"/>
            <a:ext cx="3803377" cy="1143108"/>
          </a:xfrm>
          <a:prstGeom prst="rect">
            <a:avLst/>
          </a:prstGeom>
          <a:solidFill>
            <a:schemeClr val="bg1"/>
          </a:solidFill>
          <a:ln w="12700">
            <a:solidFill>
              <a:srgbClr val="63A1C5"/>
            </a:solidFill>
          </a:ln>
        </p:spPr>
        <p:txBody>
          <a:bodyPr vert="horz" lIns="91440" tIns="45720" rIns="91440" bIns="45720" rtlCol="0" anchor="ctr" anchorCtr="1">
            <a:normAutofit/>
          </a:bodyPr>
          <a:lstStyle>
            <a:defPPr>
              <a:defRPr lang="en-US"/>
            </a:defPPr>
            <a:lvl1pPr indent="0" algn="ctr" defTabSz="914400">
              <a:lnSpc>
                <a:spcPct val="120000"/>
              </a:lnSpc>
              <a:spcBef>
                <a:spcPts val="600"/>
              </a:spcBef>
              <a:buFont typeface="Arial" panose="020B0604020202020204" pitchFamily="34" charset="0"/>
              <a:buNone/>
              <a:defRPr sz="3000" b="0" i="0">
                <a:solidFill>
                  <a:srgbClr val="00006F"/>
                </a:solidFill>
                <a:latin typeface="Lato" panose="020F0502020204030203" pitchFamily="34" charset="0"/>
              </a:defRPr>
            </a:lvl1pPr>
            <a:lvl2pPr marL="685800" indent="-228600" defTabSz="914400">
              <a:lnSpc>
                <a:spcPct val="120000"/>
              </a:lnSpc>
              <a:spcBef>
                <a:spcPts val="600"/>
              </a:spcBef>
              <a:buFont typeface="Arial" panose="020B0604020202020204" pitchFamily="34" charset="0"/>
              <a:buChar char="•"/>
              <a:defRPr sz="2400" b="0" i="0">
                <a:solidFill>
                  <a:schemeClr val="bg1"/>
                </a:solidFill>
                <a:latin typeface="Lato" panose="020F0502020204030203" pitchFamily="34" charset="0"/>
              </a:defRPr>
            </a:lvl2pPr>
            <a:lvl3pPr marL="1143000" indent="-228600" defTabSz="914400">
              <a:lnSpc>
                <a:spcPct val="120000"/>
              </a:lnSpc>
              <a:spcBef>
                <a:spcPts val="600"/>
              </a:spcBef>
              <a:buFont typeface="Arial" panose="020B0604020202020204" pitchFamily="34" charset="0"/>
              <a:buChar char="•"/>
              <a:defRPr sz="2000" b="0" i="0">
                <a:solidFill>
                  <a:schemeClr val="bg1"/>
                </a:solidFill>
                <a:latin typeface="Lato" panose="020F0502020204030203" pitchFamily="34" charset="0"/>
              </a:defRPr>
            </a:lvl3pPr>
            <a:lvl4pPr marL="16002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4pPr>
            <a:lvl5pPr marL="20574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de-AT" dirty="0"/>
              <a:t>Individualität</a:t>
            </a:r>
          </a:p>
        </p:txBody>
      </p:sp>
      <p:sp>
        <p:nvSpPr>
          <p:cNvPr id="5" name="Inhaltsplatzhalter 2">
            <a:extLst>
              <a:ext uri="{FF2B5EF4-FFF2-40B4-BE49-F238E27FC236}">
                <a16:creationId xmlns:a16="http://schemas.microsoft.com/office/drawing/2014/main" id="{27FDE33A-97CB-4D94-7917-AFD68CA5D721}"/>
              </a:ext>
            </a:extLst>
          </p:cNvPr>
          <p:cNvSpPr txBox="1">
            <a:spLocks/>
          </p:cNvSpPr>
          <p:nvPr/>
        </p:nvSpPr>
        <p:spPr>
          <a:xfrm>
            <a:off x="8160081" y="3714431"/>
            <a:ext cx="3803377" cy="1143108"/>
          </a:xfrm>
          <a:prstGeom prst="rect">
            <a:avLst/>
          </a:prstGeom>
          <a:solidFill>
            <a:schemeClr val="bg1"/>
          </a:solidFill>
          <a:ln w="12700">
            <a:solidFill>
              <a:srgbClr val="63A1C5"/>
            </a:solidFill>
          </a:ln>
        </p:spPr>
        <p:txBody>
          <a:bodyPr vert="horz" lIns="91440" tIns="45720" rIns="91440" bIns="45720" rtlCol="0" anchor="ctr" anchorCtr="1">
            <a:normAutofit/>
          </a:bodyPr>
          <a:lstStyle>
            <a:defPPr>
              <a:defRPr lang="en-US"/>
            </a:defPPr>
            <a:lvl1pPr indent="0" algn="ctr" defTabSz="914400">
              <a:lnSpc>
                <a:spcPct val="120000"/>
              </a:lnSpc>
              <a:spcBef>
                <a:spcPts val="600"/>
              </a:spcBef>
              <a:buFont typeface="Arial" panose="020B0604020202020204" pitchFamily="34" charset="0"/>
              <a:buNone/>
              <a:defRPr sz="3400" b="0" i="0">
                <a:solidFill>
                  <a:srgbClr val="00006F"/>
                </a:solidFill>
                <a:latin typeface="Lato" panose="020F0502020204030203" pitchFamily="34" charset="0"/>
              </a:defRPr>
            </a:lvl1pPr>
            <a:lvl2pPr marL="685800" indent="-228600" defTabSz="914400">
              <a:lnSpc>
                <a:spcPct val="120000"/>
              </a:lnSpc>
              <a:spcBef>
                <a:spcPts val="600"/>
              </a:spcBef>
              <a:buFont typeface="Arial" panose="020B0604020202020204" pitchFamily="34" charset="0"/>
              <a:buChar char="•"/>
              <a:defRPr sz="2400" b="0" i="0">
                <a:solidFill>
                  <a:schemeClr val="bg1"/>
                </a:solidFill>
                <a:latin typeface="Lato" panose="020F0502020204030203" pitchFamily="34" charset="0"/>
              </a:defRPr>
            </a:lvl2pPr>
            <a:lvl3pPr marL="1143000" indent="-228600" defTabSz="914400">
              <a:lnSpc>
                <a:spcPct val="120000"/>
              </a:lnSpc>
              <a:spcBef>
                <a:spcPts val="600"/>
              </a:spcBef>
              <a:buFont typeface="Arial" panose="020B0604020202020204" pitchFamily="34" charset="0"/>
              <a:buChar char="•"/>
              <a:defRPr sz="2000" b="0" i="0">
                <a:solidFill>
                  <a:schemeClr val="bg1"/>
                </a:solidFill>
                <a:latin typeface="Lato" panose="020F0502020204030203" pitchFamily="34" charset="0"/>
              </a:defRPr>
            </a:lvl3pPr>
            <a:lvl4pPr marL="16002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4pPr>
            <a:lvl5pPr marL="20574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de-AT" sz="3000" dirty="0"/>
              <a:t>Achtung</a:t>
            </a:r>
            <a:br>
              <a:rPr lang="de-AT" sz="3000" dirty="0"/>
            </a:br>
            <a:r>
              <a:rPr lang="de-AT" sz="3000" dirty="0"/>
              <a:t>&amp; Akzeptanz </a:t>
            </a:r>
          </a:p>
        </p:txBody>
      </p:sp>
      <p:sp>
        <p:nvSpPr>
          <p:cNvPr id="6" name="Inhaltsplatzhalter 2">
            <a:extLst>
              <a:ext uri="{FF2B5EF4-FFF2-40B4-BE49-F238E27FC236}">
                <a16:creationId xmlns:a16="http://schemas.microsoft.com/office/drawing/2014/main" id="{39325B37-F6CC-30FC-5DF3-651CEB956CCA}"/>
              </a:ext>
            </a:extLst>
          </p:cNvPr>
          <p:cNvSpPr txBox="1">
            <a:spLocks/>
          </p:cNvSpPr>
          <p:nvPr/>
        </p:nvSpPr>
        <p:spPr>
          <a:xfrm>
            <a:off x="286282" y="4986646"/>
            <a:ext cx="3803375" cy="1143108"/>
          </a:xfrm>
          <a:prstGeom prst="rect">
            <a:avLst/>
          </a:prstGeom>
          <a:solidFill>
            <a:schemeClr val="bg1"/>
          </a:solidFill>
          <a:ln w="12700">
            <a:solidFill>
              <a:srgbClr val="63A1C5"/>
            </a:solidFill>
          </a:ln>
        </p:spPr>
        <p:txBody>
          <a:bodyPr vert="horz" lIns="91440" tIns="45720" rIns="91440" bIns="45720" rtlCol="0" anchor="ctr" anchorCtr="1">
            <a:normAutofit/>
          </a:bodyPr>
          <a:lstStyle>
            <a:defPPr>
              <a:defRPr lang="en-US"/>
            </a:defPPr>
            <a:lvl1pPr indent="0" algn="ctr" defTabSz="914400">
              <a:lnSpc>
                <a:spcPct val="120000"/>
              </a:lnSpc>
              <a:spcBef>
                <a:spcPts val="600"/>
              </a:spcBef>
              <a:buFont typeface="Arial" panose="020B0604020202020204" pitchFamily="34" charset="0"/>
              <a:buNone/>
              <a:defRPr sz="3400" b="0" i="0">
                <a:solidFill>
                  <a:srgbClr val="00006F"/>
                </a:solidFill>
                <a:latin typeface="Lato" panose="020F0502020204030203" pitchFamily="34" charset="0"/>
              </a:defRPr>
            </a:lvl1pPr>
            <a:lvl2pPr marL="685800" indent="-228600" defTabSz="914400">
              <a:lnSpc>
                <a:spcPct val="120000"/>
              </a:lnSpc>
              <a:spcBef>
                <a:spcPts val="600"/>
              </a:spcBef>
              <a:buFont typeface="Arial" panose="020B0604020202020204" pitchFamily="34" charset="0"/>
              <a:buChar char="•"/>
              <a:defRPr sz="2400" b="0" i="0">
                <a:solidFill>
                  <a:schemeClr val="bg1"/>
                </a:solidFill>
                <a:latin typeface="Lato" panose="020F0502020204030203" pitchFamily="34" charset="0"/>
              </a:defRPr>
            </a:lvl2pPr>
            <a:lvl3pPr marL="1143000" indent="-228600" defTabSz="914400">
              <a:lnSpc>
                <a:spcPct val="120000"/>
              </a:lnSpc>
              <a:spcBef>
                <a:spcPts val="600"/>
              </a:spcBef>
              <a:buFont typeface="Arial" panose="020B0604020202020204" pitchFamily="34" charset="0"/>
              <a:buChar char="•"/>
              <a:defRPr sz="2000" b="0" i="0">
                <a:solidFill>
                  <a:schemeClr val="bg1"/>
                </a:solidFill>
                <a:latin typeface="Lato" panose="020F0502020204030203" pitchFamily="34" charset="0"/>
              </a:defRPr>
            </a:lvl3pPr>
            <a:lvl4pPr marL="16002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4pPr>
            <a:lvl5pPr marL="20574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de-AT" sz="3000" dirty="0"/>
              <a:t>Mitbestimmung</a:t>
            </a:r>
          </a:p>
        </p:txBody>
      </p:sp>
      <p:sp>
        <p:nvSpPr>
          <p:cNvPr id="8" name="Inhaltsplatzhalter 2">
            <a:extLst>
              <a:ext uri="{FF2B5EF4-FFF2-40B4-BE49-F238E27FC236}">
                <a16:creationId xmlns:a16="http://schemas.microsoft.com/office/drawing/2014/main" id="{F461E13A-8F3E-3795-E73A-CEA3243642F9}"/>
              </a:ext>
            </a:extLst>
          </p:cNvPr>
          <p:cNvSpPr txBox="1">
            <a:spLocks/>
          </p:cNvSpPr>
          <p:nvPr/>
        </p:nvSpPr>
        <p:spPr>
          <a:xfrm>
            <a:off x="8163337" y="4980886"/>
            <a:ext cx="3803376" cy="1143108"/>
          </a:xfrm>
          <a:prstGeom prst="rect">
            <a:avLst/>
          </a:prstGeom>
          <a:solidFill>
            <a:schemeClr val="bg1"/>
          </a:solidFill>
          <a:ln w="12700">
            <a:solidFill>
              <a:srgbClr val="63A1C5"/>
            </a:solidFill>
          </a:ln>
        </p:spPr>
        <p:txBody>
          <a:bodyPr vert="horz" lIns="91440" tIns="45720" rIns="91440" bIns="45720" rtlCol="0" anchor="ctr" anchorCtr="1">
            <a:normAutofit/>
          </a:bodyPr>
          <a:lstStyle>
            <a:defPPr>
              <a:defRPr lang="en-US"/>
            </a:defPPr>
            <a:lvl1pPr indent="0" algn="ctr" defTabSz="914400">
              <a:lnSpc>
                <a:spcPct val="120000"/>
              </a:lnSpc>
              <a:spcBef>
                <a:spcPts val="600"/>
              </a:spcBef>
              <a:buFont typeface="Arial" panose="020B0604020202020204" pitchFamily="34" charset="0"/>
              <a:buNone/>
              <a:defRPr sz="3400" b="0" i="0">
                <a:solidFill>
                  <a:srgbClr val="00006F"/>
                </a:solidFill>
                <a:latin typeface="Lato" panose="020F0502020204030203" pitchFamily="34" charset="0"/>
              </a:defRPr>
            </a:lvl1pPr>
            <a:lvl2pPr marL="685800" indent="-228600" defTabSz="914400">
              <a:lnSpc>
                <a:spcPct val="120000"/>
              </a:lnSpc>
              <a:spcBef>
                <a:spcPts val="600"/>
              </a:spcBef>
              <a:buFont typeface="Arial" panose="020B0604020202020204" pitchFamily="34" charset="0"/>
              <a:buChar char="•"/>
              <a:defRPr sz="2400" b="0" i="0">
                <a:solidFill>
                  <a:schemeClr val="bg1"/>
                </a:solidFill>
                <a:latin typeface="Lato" panose="020F0502020204030203" pitchFamily="34" charset="0"/>
              </a:defRPr>
            </a:lvl2pPr>
            <a:lvl3pPr marL="1143000" indent="-228600" defTabSz="914400">
              <a:lnSpc>
                <a:spcPct val="120000"/>
              </a:lnSpc>
              <a:spcBef>
                <a:spcPts val="600"/>
              </a:spcBef>
              <a:buFont typeface="Arial" panose="020B0604020202020204" pitchFamily="34" charset="0"/>
              <a:buChar char="•"/>
              <a:defRPr sz="2000" b="0" i="0">
                <a:solidFill>
                  <a:schemeClr val="bg1"/>
                </a:solidFill>
                <a:latin typeface="Lato" panose="020F0502020204030203" pitchFamily="34" charset="0"/>
              </a:defRPr>
            </a:lvl3pPr>
            <a:lvl4pPr marL="16002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4pPr>
            <a:lvl5pPr marL="20574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de-AT" sz="3000" dirty="0"/>
              <a:t>Was noch?</a:t>
            </a:r>
          </a:p>
        </p:txBody>
      </p:sp>
      <p:sp>
        <p:nvSpPr>
          <p:cNvPr id="9" name="Inhaltsplatzhalter 2">
            <a:extLst>
              <a:ext uri="{FF2B5EF4-FFF2-40B4-BE49-F238E27FC236}">
                <a16:creationId xmlns:a16="http://schemas.microsoft.com/office/drawing/2014/main" id="{D540A02C-6722-3C9F-B75F-BAF6FD68B33B}"/>
              </a:ext>
            </a:extLst>
          </p:cNvPr>
          <p:cNvSpPr txBox="1">
            <a:spLocks/>
          </p:cNvSpPr>
          <p:nvPr/>
        </p:nvSpPr>
        <p:spPr>
          <a:xfrm>
            <a:off x="4219396" y="4978917"/>
            <a:ext cx="3803377" cy="1143108"/>
          </a:xfrm>
          <a:prstGeom prst="rect">
            <a:avLst/>
          </a:prstGeom>
          <a:solidFill>
            <a:schemeClr val="bg1"/>
          </a:solidFill>
          <a:ln w="12700">
            <a:solidFill>
              <a:srgbClr val="63A1C5"/>
            </a:solidFill>
          </a:ln>
        </p:spPr>
        <p:txBody>
          <a:bodyPr vert="horz" lIns="91440" tIns="45720" rIns="91440" bIns="45720" rtlCol="0" anchor="ctr" anchorCtr="1">
            <a:normAutofit/>
          </a:bodyPr>
          <a:lstStyle>
            <a:defPPr>
              <a:defRPr lang="en-US"/>
            </a:defPPr>
            <a:lvl1pPr indent="0" algn="ctr" defTabSz="914400">
              <a:lnSpc>
                <a:spcPct val="120000"/>
              </a:lnSpc>
              <a:spcBef>
                <a:spcPts val="600"/>
              </a:spcBef>
              <a:buFont typeface="Arial" panose="020B0604020202020204" pitchFamily="34" charset="0"/>
              <a:buNone/>
              <a:defRPr sz="3400" b="0" i="0">
                <a:solidFill>
                  <a:srgbClr val="00006F"/>
                </a:solidFill>
                <a:latin typeface="Lato" panose="020F0502020204030203" pitchFamily="34" charset="0"/>
              </a:defRPr>
            </a:lvl1pPr>
            <a:lvl2pPr marL="685800" indent="-228600" defTabSz="914400">
              <a:lnSpc>
                <a:spcPct val="120000"/>
              </a:lnSpc>
              <a:spcBef>
                <a:spcPts val="600"/>
              </a:spcBef>
              <a:buFont typeface="Arial" panose="020B0604020202020204" pitchFamily="34" charset="0"/>
              <a:buChar char="•"/>
              <a:defRPr sz="2400" b="0" i="0">
                <a:solidFill>
                  <a:schemeClr val="bg1"/>
                </a:solidFill>
                <a:latin typeface="Lato" panose="020F0502020204030203" pitchFamily="34" charset="0"/>
              </a:defRPr>
            </a:lvl2pPr>
            <a:lvl3pPr marL="1143000" indent="-228600" defTabSz="914400">
              <a:lnSpc>
                <a:spcPct val="120000"/>
              </a:lnSpc>
              <a:spcBef>
                <a:spcPts val="600"/>
              </a:spcBef>
              <a:buFont typeface="Arial" panose="020B0604020202020204" pitchFamily="34" charset="0"/>
              <a:buChar char="•"/>
              <a:defRPr sz="2000" b="0" i="0">
                <a:solidFill>
                  <a:schemeClr val="bg1"/>
                </a:solidFill>
                <a:latin typeface="Lato" panose="020F0502020204030203" pitchFamily="34" charset="0"/>
              </a:defRPr>
            </a:lvl3pPr>
            <a:lvl4pPr marL="16002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4pPr>
            <a:lvl5pPr marL="20574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de-AT" sz="3000" dirty="0"/>
              <a:t>Zukunftsorientierung </a:t>
            </a:r>
          </a:p>
        </p:txBody>
      </p:sp>
    </p:spTree>
    <p:extLst>
      <p:ext uri="{BB962C8B-B14F-4D97-AF65-F5344CB8AC3E}">
        <p14:creationId xmlns:p14="http://schemas.microsoft.com/office/powerpoint/2010/main" val="201275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P spid="5" grpId="0" animBg="1"/>
      <p:bldP spid="6" grpId="0" animBg="1"/>
      <p:bldP spid="8"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PlaceHolder 1"/>
          <p:cNvSpPr>
            <a:spLocks noGrp="1"/>
          </p:cNvSpPr>
          <p:nvPr>
            <p:ph type="subTitle"/>
          </p:nvPr>
        </p:nvSpPr>
        <p:spPr>
          <a:xfrm>
            <a:off x="2176691" y="253757"/>
            <a:ext cx="8030410" cy="5484350"/>
          </a:xfrm>
          <a:prstGeom prst="rect">
            <a:avLst/>
          </a:prstGeom>
          <a:noFill/>
          <a:ln w="0">
            <a:noFill/>
          </a:ln>
        </p:spPr>
        <p:txBody>
          <a:bodyPr lIns="0" tIns="0" rIns="0" bIns="0" anchor="ctr">
            <a:noAutofit/>
          </a:bodyPr>
          <a:lstStyle/>
          <a:p>
            <a:pPr>
              <a:lnSpc>
                <a:spcPct val="150000"/>
              </a:lnSpc>
              <a:spcBef>
                <a:spcPts val="908"/>
              </a:spcBef>
            </a:pPr>
            <a:r>
              <a:rPr lang="de-DE" sz="3266" b="1" spc="-1">
                <a:solidFill>
                  <a:srgbClr val="000000"/>
                </a:solidFill>
                <a:latin typeface="Arial"/>
                <a:ea typeface="DejaVu Sans"/>
              </a:rPr>
              <a:t>Die volkswirtschaftlichen Kosten </a:t>
            </a:r>
            <a:endParaRPr lang="de-DE" sz="3266" spc="-1">
              <a:solidFill>
                <a:srgbClr val="000000"/>
              </a:solidFill>
              <a:latin typeface="Arial"/>
            </a:endParaRPr>
          </a:p>
          <a:p>
            <a:pPr>
              <a:lnSpc>
                <a:spcPct val="150000"/>
              </a:lnSpc>
              <a:spcBef>
                <a:spcPts val="908"/>
              </a:spcBef>
            </a:pPr>
            <a:r>
              <a:rPr lang="de-DE" sz="3266" b="1" spc="-1">
                <a:solidFill>
                  <a:srgbClr val="000000"/>
                </a:solidFill>
                <a:latin typeface="Arial"/>
                <a:ea typeface="DejaVu Sans"/>
              </a:rPr>
              <a:t>von Infektionskrankheiten</a:t>
            </a:r>
            <a:endParaRPr lang="de-DE" sz="3266" spc="-1">
              <a:solidFill>
                <a:srgbClr val="000000"/>
              </a:solidFill>
              <a:latin typeface="Arial"/>
            </a:endParaRPr>
          </a:p>
          <a:p>
            <a:pPr>
              <a:lnSpc>
                <a:spcPct val="150000"/>
              </a:lnSpc>
              <a:spcBef>
                <a:spcPts val="908"/>
              </a:spcBef>
            </a:pPr>
            <a:endParaRPr lang="de-DE" sz="3266" spc="-1">
              <a:solidFill>
                <a:srgbClr val="000000"/>
              </a:solidFill>
              <a:latin typeface="Arial"/>
            </a:endParaRPr>
          </a:p>
          <a:p>
            <a:pPr>
              <a:lnSpc>
                <a:spcPct val="150000"/>
              </a:lnSpc>
              <a:spcBef>
                <a:spcPts val="908"/>
              </a:spcBef>
            </a:pPr>
            <a:r>
              <a:rPr lang="de-DE" sz="1452" b="1" spc="-1">
                <a:solidFill>
                  <a:srgbClr val="000000"/>
                </a:solidFill>
                <a:latin typeface="DejaVu Sans"/>
                <a:ea typeface="DejaVu Sans"/>
              </a:rPr>
              <a:t>©</a:t>
            </a:r>
            <a:r>
              <a:rPr lang="de-DE" sz="1452" b="1" spc="-1">
                <a:solidFill>
                  <a:srgbClr val="000000"/>
                </a:solidFill>
                <a:latin typeface="Arial"/>
                <a:ea typeface="DejaVu Sans"/>
              </a:rPr>
              <a:t>Thomas Czypionka, Institut für Höhere Studien,</a:t>
            </a:r>
            <a:endParaRPr lang="de-DE" sz="1452" spc="-1">
              <a:solidFill>
                <a:srgbClr val="000000"/>
              </a:solidFill>
              <a:latin typeface="Arial"/>
            </a:endParaRPr>
          </a:p>
          <a:p>
            <a:pPr>
              <a:lnSpc>
                <a:spcPct val="150000"/>
              </a:lnSpc>
              <a:spcBef>
                <a:spcPts val="908"/>
              </a:spcBef>
            </a:pPr>
            <a:r>
              <a:rPr lang="de-DE" sz="1452" b="1" spc="-1">
                <a:solidFill>
                  <a:srgbClr val="000000"/>
                </a:solidFill>
                <a:latin typeface="Arial"/>
                <a:ea typeface="DejaVu Sans"/>
              </a:rPr>
              <a:t>Head of the Research Group Health Systems and Health Policy </a:t>
            </a:r>
            <a:endParaRPr lang="de-DE" sz="1452" spc="-1">
              <a:solidFill>
                <a:srgbClr val="000000"/>
              </a:solidFill>
              <a:latin typeface="Arial"/>
            </a:endParaRPr>
          </a:p>
          <a:p>
            <a:pPr>
              <a:lnSpc>
                <a:spcPct val="150000"/>
              </a:lnSpc>
              <a:spcBef>
                <a:spcPts val="908"/>
              </a:spcBef>
            </a:pPr>
            <a:endParaRPr lang="de-DE" sz="1452" spc="-1">
              <a:solidFill>
                <a:srgbClr val="000000"/>
              </a:solidFill>
              <a:latin typeface="Arial"/>
            </a:endParaRPr>
          </a:p>
        </p:txBody>
      </p:sp>
      <p:sp>
        <p:nvSpPr>
          <p:cNvPr id="2" name="Textfeld 1">
            <a:extLst>
              <a:ext uri="{FF2B5EF4-FFF2-40B4-BE49-F238E27FC236}">
                <a16:creationId xmlns:a16="http://schemas.microsoft.com/office/drawing/2014/main" id="{0DA6541C-D75C-87D5-1554-25DB494ADDBA}"/>
              </a:ext>
            </a:extLst>
          </p:cNvPr>
          <p:cNvSpPr txBox="1"/>
          <p:nvPr/>
        </p:nvSpPr>
        <p:spPr>
          <a:xfrm>
            <a:off x="9875520" y="6419577"/>
            <a:ext cx="2954216" cy="369332"/>
          </a:xfrm>
          <a:prstGeom prst="rect">
            <a:avLst/>
          </a:prstGeom>
          <a:noFill/>
        </p:spPr>
        <p:txBody>
          <a:bodyPr wrap="square" rtlCol="0">
            <a:spAutoFit/>
          </a:bodyPr>
          <a:lstStyle/>
          <a:p>
            <a:r>
              <a:rPr lang="de-AT" dirty="0"/>
              <a:t>Dr. Wolfgang Hagen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extfeld 121"/>
          <p:cNvSpPr/>
          <p:nvPr/>
        </p:nvSpPr>
        <p:spPr>
          <a:xfrm>
            <a:off x="1689099" y="6477497"/>
            <a:ext cx="2609744" cy="379819"/>
          </a:xfrm>
          <a:prstGeom prst="rect">
            <a:avLst/>
          </a:prstGeom>
          <a:noFill/>
          <a:ln w="0">
            <a:noFill/>
          </a:ln>
        </p:spPr>
        <p:style>
          <a:lnRef idx="0">
            <a:scrgbClr r="0" g="0" b="0"/>
          </a:lnRef>
          <a:fillRef idx="0">
            <a:scrgbClr r="0" g="0" b="0"/>
          </a:fillRef>
          <a:effectRef idx="0">
            <a:scrgbClr r="0" g="0" b="0"/>
          </a:effectRef>
          <a:fontRef idx="minor"/>
        </p:style>
        <p:txBody>
          <a:bodyPr lIns="81646" tIns="40823" rIns="81646" bIns="40823" anchor="t">
            <a:noAutofit/>
          </a:bodyPr>
          <a:lstStyle/>
          <a:p>
            <a:pPr defTabSz="829544"/>
            <a:r>
              <a:rPr lang="de-DE" sz="1633" spc="-1">
                <a:solidFill>
                  <a:srgbClr val="000000"/>
                </a:solidFill>
                <a:latin typeface="Arial"/>
                <a:ea typeface="DejaVu Sans"/>
              </a:rPr>
              <a:t>Quelle: Statistik Austria</a:t>
            </a:r>
            <a:endParaRPr lang="de-DE" sz="1633" spc="-1">
              <a:solidFill>
                <a:srgbClr val="000000"/>
              </a:solidFill>
              <a:latin typeface="Arial"/>
            </a:endParaRPr>
          </a:p>
        </p:txBody>
      </p:sp>
      <p:sp>
        <p:nvSpPr>
          <p:cNvPr id="135" name="PlaceHolder 1"/>
          <p:cNvSpPr>
            <a:spLocks noGrp="1"/>
          </p:cNvSpPr>
          <p:nvPr>
            <p:ph type="title"/>
          </p:nvPr>
        </p:nvSpPr>
        <p:spPr>
          <a:xfrm>
            <a:off x="2111701" y="273353"/>
            <a:ext cx="8228974" cy="1143702"/>
          </a:xfrm>
          <a:prstGeom prst="rect">
            <a:avLst/>
          </a:prstGeom>
          <a:noFill/>
          <a:ln w="0">
            <a:noFill/>
          </a:ln>
        </p:spPr>
        <p:txBody>
          <a:bodyPr lIns="0" tIns="0" rIns="0" bIns="0" anchor="ctr">
            <a:noAutofit/>
          </a:bodyPr>
          <a:lstStyle/>
          <a:p>
            <a:pPr>
              <a:tabLst>
                <a:tab pos="0" algn="l"/>
              </a:tabLst>
            </a:pPr>
            <a:r>
              <a:rPr lang="de-DE" sz="2177" b="1" spc="-1">
                <a:solidFill>
                  <a:srgbClr val="000000"/>
                </a:solidFill>
                <a:latin typeface="Arial"/>
                <a:ea typeface="DejaVu Sans"/>
              </a:rPr>
              <a:t>Krankenstandstage </a:t>
            </a:r>
            <a:endParaRPr lang="de-DE" sz="2177" spc="-1">
              <a:solidFill>
                <a:srgbClr val="000000"/>
              </a:solidFill>
              <a:latin typeface="Arial"/>
            </a:endParaRPr>
          </a:p>
        </p:txBody>
      </p:sp>
      <p:pic>
        <p:nvPicPr>
          <p:cNvPr id="136" name="Grafik 135"/>
          <p:cNvPicPr/>
          <p:nvPr/>
        </p:nvPicPr>
        <p:blipFill>
          <a:blip r:embed="rId2"/>
          <a:stretch/>
        </p:blipFill>
        <p:spPr>
          <a:xfrm>
            <a:off x="1523194" y="1306342"/>
            <a:ext cx="9144067" cy="5224714"/>
          </a:xfrm>
          <a:prstGeom prst="rect">
            <a:avLst/>
          </a:prstGeom>
          <a:ln w="0">
            <a:noFill/>
          </a:ln>
        </p:spPr>
      </p:pic>
      <p:sp>
        <p:nvSpPr>
          <p:cNvPr id="2" name="Textfeld 1">
            <a:extLst>
              <a:ext uri="{FF2B5EF4-FFF2-40B4-BE49-F238E27FC236}">
                <a16:creationId xmlns:a16="http://schemas.microsoft.com/office/drawing/2014/main" id="{022ED0AB-1880-7298-444C-E3EF17C83E07}"/>
              </a:ext>
            </a:extLst>
          </p:cNvPr>
          <p:cNvSpPr txBox="1"/>
          <p:nvPr/>
        </p:nvSpPr>
        <p:spPr>
          <a:xfrm>
            <a:off x="9875520" y="6419577"/>
            <a:ext cx="2954216" cy="369332"/>
          </a:xfrm>
          <a:prstGeom prst="rect">
            <a:avLst/>
          </a:prstGeom>
          <a:noFill/>
        </p:spPr>
        <p:txBody>
          <a:bodyPr wrap="square" rtlCol="0">
            <a:spAutoFit/>
          </a:bodyPr>
          <a:lstStyle/>
          <a:p>
            <a:r>
              <a:rPr lang="de-AT" dirty="0"/>
              <a:t>Dr. Wolfgang Hagen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Grafik 124"/>
          <p:cNvPicPr/>
          <p:nvPr/>
        </p:nvPicPr>
        <p:blipFill>
          <a:blip r:embed="rId2"/>
          <a:stretch/>
        </p:blipFill>
        <p:spPr>
          <a:xfrm>
            <a:off x="1523520" y="1"/>
            <a:ext cx="9142107" cy="6365477"/>
          </a:xfrm>
          <a:prstGeom prst="rect">
            <a:avLst/>
          </a:prstGeom>
          <a:ln w="0">
            <a:noFill/>
          </a:ln>
        </p:spPr>
      </p:pic>
      <p:sp>
        <p:nvSpPr>
          <p:cNvPr id="2" name="Textfeld 1">
            <a:extLst>
              <a:ext uri="{FF2B5EF4-FFF2-40B4-BE49-F238E27FC236}">
                <a16:creationId xmlns:a16="http://schemas.microsoft.com/office/drawing/2014/main" id="{6A3C9D35-4F4A-6D7E-2AA2-891D1474C595}"/>
              </a:ext>
            </a:extLst>
          </p:cNvPr>
          <p:cNvSpPr txBox="1"/>
          <p:nvPr/>
        </p:nvSpPr>
        <p:spPr>
          <a:xfrm>
            <a:off x="9875520" y="6419577"/>
            <a:ext cx="2954216" cy="369332"/>
          </a:xfrm>
          <a:prstGeom prst="rect">
            <a:avLst/>
          </a:prstGeom>
          <a:noFill/>
        </p:spPr>
        <p:txBody>
          <a:bodyPr wrap="square" rtlCol="0">
            <a:spAutoFit/>
          </a:bodyPr>
          <a:lstStyle/>
          <a:p>
            <a:r>
              <a:rPr lang="de-AT" dirty="0"/>
              <a:t>Dr. Wolfgang Hagen</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Grafik 125"/>
          <p:cNvPicPr/>
          <p:nvPr/>
        </p:nvPicPr>
        <p:blipFill>
          <a:blip r:embed="rId2"/>
          <a:stretch/>
        </p:blipFill>
        <p:spPr>
          <a:xfrm>
            <a:off x="1523847" y="327"/>
            <a:ext cx="9142107" cy="6202185"/>
          </a:xfrm>
          <a:prstGeom prst="rect">
            <a:avLst/>
          </a:prstGeom>
          <a:ln w="0">
            <a:noFill/>
          </a:ln>
        </p:spPr>
      </p:pic>
      <p:sp>
        <p:nvSpPr>
          <p:cNvPr id="2" name="Textfeld 1">
            <a:extLst>
              <a:ext uri="{FF2B5EF4-FFF2-40B4-BE49-F238E27FC236}">
                <a16:creationId xmlns:a16="http://schemas.microsoft.com/office/drawing/2014/main" id="{3066CD23-3AFF-93B4-7AB0-623641C63105}"/>
              </a:ext>
            </a:extLst>
          </p:cNvPr>
          <p:cNvSpPr txBox="1"/>
          <p:nvPr/>
        </p:nvSpPr>
        <p:spPr>
          <a:xfrm>
            <a:off x="9875520" y="6419577"/>
            <a:ext cx="2954216" cy="369332"/>
          </a:xfrm>
          <a:prstGeom prst="rect">
            <a:avLst/>
          </a:prstGeom>
          <a:noFill/>
        </p:spPr>
        <p:txBody>
          <a:bodyPr wrap="square" rtlCol="0">
            <a:spAutoFit/>
          </a:bodyPr>
          <a:lstStyle/>
          <a:p>
            <a:r>
              <a:rPr lang="de-AT" dirty="0"/>
              <a:t>Dr. Wolfgang Hagen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Grafik 127"/>
          <p:cNvPicPr/>
          <p:nvPr/>
        </p:nvPicPr>
        <p:blipFill>
          <a:blip r:embed="rId2"/>
          <a:stretch/>
        </p:blipFill>
        <p:spPr>
          <a:xfrm>
            <a:off x="1523520" y="-162966"/>
            <a:ext cx="9140148" cy="6528770"/>
          </a:xfrm>
          <a:prstGeom prst="rect">
            <a:avLst/>
          </a:prstGeom>
          <a:ln w="0">
            <a:noFill/>
          </a:ln>
        </p:spPr>
      </p:pic>
      <p:sp>
        <p:nvSpPr>
          <p:cNvPr id="2" name="Textfeld 1">
            <a:extLst>
              <a:ext uri="{FF2B5EF4-FFF2-40B4-BE49-F238E27FC236}">
                <a16:creationId xmlns:a16="http://schemas.microsoft.com/office/drawing/2014/main" id="{6A5BD884-B6EF-ADA0-76EA-EC98D3266742}"/>
              </a:ext>
            </a:extLst>
          </p:cNvPr>
          <p:cNvSpPr txBox="1"/>
          <p:nvPr/>
        </p:nvSpPr>
        <p:spPr>
          <a:xfrm>
            <a:off x="9875520" y="6419577"/>
            <a:ext cx="2954216" cy="369332"/>
          </a:xfrm>
          <a:prstGeom prst="rect">
            <a:avLst/>
          </a:prstGeom>
          <a:noFill/>
        </p:spPr>
        <p:txBody>
          <a:bodyPr wrap="square" rtlCol="0">
            <a:spAutoFit/>
          </a:bodyPr>
          <a:lstStyle/>
          <a:p>
            <a:r>
              <a:rPr lang="de-AT" dirty="0"/>
              <a:t>Dr. Wolfgang Hagen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PlaceHolder 1"/>
          <p:cNvSpPr>
            <a:spLocks noGrp="1"/>
          </p:cNvSpPr>
          <p:nvPr>
            <p:ph type="title"/>
          </p:nvPr>
        </p:nvSpPr>
        <p:spPr>
          <a:xfrm>
            <a:off x="2176691" y="253758"/>
            <a:ext cx="8030410" cy="1180606"/>
          </a:xfrm>
          <a:prstGeom prst="rect">
            <a:avLst/>
          </a:prstGeom>
          <a:noFill/>
          <a:ln w="0">
            <a:noFill/>
          </a:ln>
        </p:spPr>
        <p:txBody>
          <a:bodyPr lIns="0" tIns="0" rIns="0" bIns="0" anchor="ctr">
            <a:noAutofit/>
          </a:bodyPr>
          <a:lstStyle/>
          <a:p>
            <a:pPr>
              <a:tabLst>
                <a:tab pos="0" algn="l"/>
              </a:tabLst>
            </a:pPr>
            <a:r>
              <a:rPr lang="de-DE" sz="2177" b="1" spc="-1">
                <a:solidFill>
                  <a:srgbClr val="000000"/>
                </a:solidFill>
                <a:latin typeface="Arial"/>
                <a:ea typeface="DejaVu Sans"/>
              </a:rPr>
              <a:t>Zusammenfassung</a:t>
            </a:r>
            <a:endParaRPr lang="de-DE" sz="2177" spc="-1">
              <a:solidFill>
                <a:srgbClr val="000000"/>
              </a:solidFill>
              <a:latin typeface="Arial"/>
            </a:endParaRPr>
          </a:p>
        </p:txBody>
      </p:sp>
      <p:sp>
        <p:nvSpPr>
          <p:cNvPr id="141" name="PlaceHolder 2"/>
          <p:cNvSpPr>
            <a:spLocks noGrp="1"/>
          </p:cNvSpPr>
          <p:nvPr>
            <p:ph/>
          </p:nvPr>
        </p:nvSpPr>
        <p:spPr>
          <a:xfrm>
            <a:off x="2176692" y="1306342"/>
            <a:ext cx="7834785" cy="5222755"/>
          </a:xfrm>
          <a:prstGeom prst="rect">
            <a:avLst/>
          </a:prstGeom>
          <a:noFill/>
          <a:ln w="0">
            <a:noFill/>
          </a:ln>
        </p:spPr>
        <p:txBody>
          <a:bodyPr lIns="0" tIns="0" rIns="0" bIns="0" anchor="t">
            <a:normAutofit/>
          </a:bodyPr>
          <a:lstStyle/>
          <a:p>
            <a:pPr marL="391910">
              <a:lnSpc>
                <a:spcPct val="100000"/>
              </a:lnSpc>
              <a:spcBef>
                <a:spcPts val="1286"/>
              </a:spcBef>
              <a:tabLst>
                <a:tab pos="0" algn="l"/>
              </a:tabLst>
            </a:pPr>
            <a:r>
              <a:rPr lang="de-DE" sz="2177" b="1" spc="-1">
                <a:solidFill>
                  <a:srgbClr val="000000"/>
                </a:solidFill>
                <a:latin typeface="Arial"/>
                <a:ea typeface="DejaVu Sans"/>
              </a:rPr>
              <a:t>Paradigmenwechsel</a:t>
            </a:r>
            <a:r>
              <a:rPr lang="de-DE" sz="2177" spc="-1">
                <a:solidFill>
                  <a:srgbClr val="000000"/>
                </a:solidFill>
                <a:latin typeface="Arial"/>
                <a:ea typeface="DejaVu Sans"/>
              </a:rPr>
              <a:t>:</a:t>
            </a:r>
            <a:endParaRPr lang="de-DE" sz="2177" spc="-1">
              <a:solidFill>
                <a:srgbClr val="000000"/>
              </a:solidFill>
              <a:latin typeface="Arial"/>
            </a:endParaRPr>
          </a:p>
          <a:p>
            <a:pPr marL="391910" indent="-293933">
              <a:lnSpc>
                <a:spcPct val="100000"/>
              </a:lnSpc>
              <a:spcBef>
                <a:spcPts val="1286"/>
              </a:spcBef>
              <a:buClr>
                <a:srgbClr val="000000"/>
              </a:buClr>
              <a:buSzPct val="45000"/>
              <a:buFont typeface="Wingdings" charset="2"/>
              <a:buChar char=""/>
              <a:tabLst>
                <a:tab pos="0" algn="l"/>
              </a:tabLst>
            </a:pPr>
            <a:r>
              <a:rPr lang="de-DE" sz="2177" spc="-1">
                <a:solidFill>
                  <a:srgbClr val="000000"/>
                </a:solidFill>
                <a:latin typeface="Arial"/>
                <a:ea typeface="DejaVu Sans"/>
              </a:rPr>
              <a:t>Krankheiten können via Aerosole über die Luft übertragen werden</a:t>
            </a:r>
            <a:endParaRPr lang="de-DE" sz="2177" spc="-1">
              <a:solidFill>
                <a:srgbClr val="000000"/>
              </a:solidFill>
              <a:latin typeface="Arial"/>
            </a:endParaRPr>
          </a:p>
          <a:p>
            <a:pPr marL="391910" indent="-293933">
              <a:lnSpc>
                <a:spcPct val="100000"/>
              </a:lnSpc>
              <a:spcBef>
                <a:spcPts val="1286"/>
              </a:spcBef>
              <a:buClr>
                <a:srgbClr val="000000"/>
              </a:buClr>
              <a:buSzPct val="45000"/>
              <a:buFont typeface="Wingdings" charset="2"/>
              <a:buChar char=""/>
              <a:tabLst>
                <a:tab pos="0" algn="l"/>
              </a:tabLst>
            </a:pPr>
            <a:r>
              <a:rPr lang="de-DE" sz="2177" spc="-1">
                <a:solidFill>
                  <a:srgbClr val="000000"/>
                </a:solidFill>
                <a:latin typeface="Arial"/>
                <a:ea typeface="DejaVu Sans"/>
              </a:rPr>
              <a:t>Bessere Luftqualität in den Klassenzimmern bedeutet:</a:t>
            </a:r>
            <a:endParaRPr lang="de-DE" sz="2177" spc="-1">
              <a:solidFill>
                <a:srgbClr val="000000"/>
              </a:solidFill>
              <a:latin typeface="Arial"/>
            </a:endParaRPr>
          </a:p>
          <a:p>
            <a:pPr marL="783821" lvl="1" indent="-293933" defTabSz="829544">
              <a:spcBef>
                <a:spcPts val="1029"/>
              </a:spcBef>
              <a:buClr>
                <a:srgbClr val="000000"/>
              </a:buClr>
              <a:buSzPct val="75000"/>
              <a:buFont typeface="Symbol" charset="2"/>
              <a:buChar char=""/>
              <a:tabLst>
                <a:tab pos="0" algn="l"/>
              </a:tabLst>
            </a:pPr>
            <a:r>
              <a:rPr lang="de-DE" sz="2177" spc="-1">
                <a:solidFill>
                  <a:srgbClr val="000000"/>
                </a:solidFill>
                <a:latin typeface="Arial"/>
                <a:ea typeface="DejaVu Sans"/>
              </a:rPr>
              <a:t>Weniger kranke Kinder</a:t>
            </a:r>
            <a:endParaRPr lang="de-DE" sz="2177" spc="-1">
              <a:solidFill>
                <a:srgbClr val="000000"/>
              </a:solidFill>
              <a:latin typeface="Arial"/>
            </a:endParaRPr>
          </a:p>
          <a:p>
            <a:pPr marL="783821" lvl="1" indent="-293933" defTabSz="829544">
              <a:spcBef>
                <a:spcPts val="1029"/>
              </a:spcBef>
              <a:buClr>
                <a:srgbClr val="000000"/>
              </a:buClr>
              <a:buSzPct val="75000"/>
              <a:buFont typeface="Symbol" charset="2"/>
              <a:buChar char=""/>
              <a:tabLst>
                <a:tab pos="0" algn="l"/>
              </a:tabLst>
            </a:pPr>
            <a:r>
              <a:rPr lang="de-DE" sz="2177" spc="-1">
                <a:solidFill>
                  <a:srgbClr val="000000"/>
                </a:solidFill>
                <a:latin typeface="Arial"/>
                <a:ea typeface="DejaVu Sans"/>
              </a:rPr>
              <a:t>Weniger kranke Eltern, Geschwister etc.</a:t>
            </a:r>
            <a:endParaRPr lang="de-DE" sz="2177" spc="-1">
              <a:solidFill>
                <a:srgbClr val="000000"/>
              </a:solidFill>
              <a:latin typeface="Arial"/>
            </a:endParaRPr>
          </a:p>
          <a:p>
            <a:pPr marL="783821" lvl="1" indent="-293933" defTabSz="829544">
              <a:spcBef>
                <a:spcPts val="1029"/>
              </a:spcBef>
              <a:buClr>
                <a:srgbClr val="000000"/>
              </a:buClr>
              <a:buSzPct val="75000"/>
              <a:buFont typeface="Symbol" charset="2"/>
              <a:buChar char=""/>
              <a:tabLst>
                <a:tab pos="0" algn="l"/>
              </a:tabLst>
            </a:pPr>
            <a:r>
              <a:rPr lang="de-DE" sz="2177" spc="-1">
                <a:solidFill>
                  <a:srgbClr val="000000"/>
                </a:solidFill>
                <a:latin typeface="Arial"/>
                <a:ea typeface="DejaVu Sans"/>
              </a:rPr>
              <a:t>Weniger Langzeitfolgen, weniger PAIS</a:t>
            </a:r>
            <a:endParaRPr lang="de-DE" sz="2177" spc="-1">
              <a:solidFill>
                <a:srgbClr val="000000"/>
              </a:solidFill>
              <a:latin typeface="Arial"/>
            </a:endParaRPr>
          </a:p>
          <a:p>
            <a:pPr marL="391910" indent="-293933">
              <a:lnSpc>
                <a:spcPct val="100000"/>
              </a:lnSpc>
              <a:spcBef>
                <a:spcPts val="1286"/>
              </a:spcBef>
              <a:buClr>
                <a:srgbClr val="000000"/>
              </a:buClr>
              <a:buFont typeface="Symbol" charset="2"/>
              <a:buChar char=""/>
              <a:tabLst>
                <a:tab pos="0" algn="l"/>
              </a:tabLst>
            </a:pPr>
            <a:r>
              <a:rPr lang="de-DE" sz="2177" spc="-1">
                <a:solidFill>
                  <a:srgbClr val="000000"/>
                </a:solidFill>
                <a:latin typeface="Arial"/>
                <a:ea typeface="DejaVu Sans"/>
              </a:rPr>
              <a:t>Bessere Luftqualität bedeutet auch: </a:t>
            </a:r>
            <a:endParaRPr lang="de-DE" sz="2177" spc="-1">
              <a:solidFill>
                <a:srgbClr val="000000"/>
              </a:solidFill>
              <a:latin typeface="Arial"/>
            </a:endParaRPr>
          </a:p>
          <a:p>
            <a:pPr marL="783821" lvl="1" indent="-293933" defTabSz="829544">
              <a:spcBef>
                <a:spcPts val="1029"/>
              </a:spcBef>
              <a:buClr>
                <a:srgbClr val="000000"/>
              </a:buClr>
              <a:buSzPct val="75000"/>
              <a:buFont typeface="Symbol" charset="2"/>
              <a:buChar char=""/>
              <a:tabLst>
                <a:tab pos="0" algn="l"/>
              </a:tabLst>
            </a:pPr>
            <a:r>
              <a:rPr lang="de-DE" sz="2177" spc="-1">
                <a:solidFill>
                  <a:srgbClr val="000000"/>
                </a:solidFill>
                <a:latin typeface="Arial"/>
                <a:ea typeface="DejaVu Sans"/>
              </a:rPr>
              <a:t>höhere Leistungsfähigkeit</a:t>
            </a:r>
            <a:endParaRPr lang="de-DE" sz="2177" spc="-1">
              <a:solidFill>
                <a:srgbClr val="000000"/>
              </a:solidFill>
              <a:latin typeface="Arial"/>
            </a:endParaRPr>
          </a:p>
          <a:p>
            <a:pPr marL="391910">
              <a:spcBef>
                <a:spcPts val="1286"/>
              </a:spcBef>
              <a:tabLst>
                <a:tab pos="0" algn="l"/>
              </a:tabLst>
            </a:pPr>
            <a:endParaRPr lang="de-DE" sz="2177" spc="-1">
              <a:solidFill>
                <a:srgbClr val="000000"/>
              </a:solidFill>
              <a:latin typeface="Arial"/>
            </a:endParaRPr>
          </a:p>
        </p:txBody>
      </p:sp>
      <p:sp>
        <p:nvSpPr>
          <p:cNvPr id="2" name="Textfeld 1">
            <a:extLst>
              <a:ext uri="{FF2B5EF4-FFF2-40B4-BE49-F238E27FC236}">
                <a16:creationId xmlns:a16="http://schemas.microsoft.com/office/drawing/2014/main" id="{82B9B594-7A67-984B-DA56-D2A7AB1BD5D0}"/>
              </a:ext>
            </a:extLst>
          </p:cNvPr>
          <p:cNvSpPr txBox="1"/>
          <p:nvPr/>
        </p:nvSpPr>
        <p:spPr>
          <a:xfrm>
            <a:off x="9875520" y="6419577"/>
            <a:ext cx="2954216" cy="369332"/>
          </a:xfrm>
          <a:prstGeom prst="rect">
            <a:avLst/>
          </a:prstGeom>
          <a:noFill/>
        </p:spPr>
        <p:txBody>
          <a:bodyPr wrap="square" rtlCol="0">
            <a:spAutoFit/>
          </a:bodyPr>
          <a:lstStyle/>
          <a:p>
            <a:r>
              <a:rPr lang="de-AT" dirty="0"/>
              <a:t>Dr. Wolfgang Hagen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PlaceHolder 1"/>
          <p:cNvSpPr>
            <a:spLocks noGrp="1"/>
          </p:cNvSpPr>
          <p:nvPr>
            <p:ph type="subTitle"/>
          </p:nvPr>
        </p:nvSpPr>
        <p:spPr>
          <a:xfrm>
            <a:off x="2176691" y="253757"/>
            <a:ext cx="8030410" cy="5484350"/>
          </a:xfrm>
          <a:prstGeom prst="rect">
            <a:avLst/>
          </a:prstGeom>
          <a:noFill/>
          <a:ln w="0">
            <a:noFill/>
          </a:ln>
        </p:spPr>
        <p:txBody>
          <a:bodyPr lIns="0" tIns="0" rIns="0" bIns="0" anchor="ctr">
            <a:noAutofit/>
          </a:bodyPr>
          <a:lstStyle/>
          <a:p>
            <a:pPr algn="ctr">
              <a:lnSpc>
                <a:spcPct val="150000"/>
              </a:lnSpc>
              <a:spcBef>
                <a:spcPts val="908"/>
              </a:spcBef>
              <a:tabLst>
                <a:tab pos="0" algn="l"/>
              </a:tabLst>
            </a:pPr>
            <a:r>
              <a:rPr lang="de-DE" sz="2903" b="1" spc="-1">
                <a:solidFill>
                  <a:srgbClr val="000000"/>
                </a:solidFill>
                <a:latin typeface="Arial"/>
                <a:ea typeface="DejaVu Sans"/>
              </a:rPr>
              <a:t>Rückkehr zur Normalität?</a:t>
            </a:r>
            <a:endParaRPr lang="de-DE" sz="2903" spc="-1">
              <a:solidFill>
                <a:srgbClr val="000000"/>
              </a:solidFill>
              <a:latin typeface="Arial"/>
            </a:endParaRPr>
          </a:p>
          <a:p>
            <a:pPr marL="0" indent="0" algn="ctr">
              <a:lnSpc>
                <a:spcPct val="150000"/>
              </a:lnSpc>
              <a:spcBef>
                <a:spcPts val="908"/>
              </a:spcBef>
              <a:buNone/>
              <a:tabLst>
                <a:tab pos="0" algn="l"/>
              </a:tabLst>
            </a:pPr>
            <a:r>
              <a:rPr lang="de-DE" sz="2903" b="1" spc="-1">
                <a:solidFill>
                  <a:srgbClr val="000000"/>
                </a:solidFill>
                <a:latin typeface="Arial"/>
                <a:ea typeface="DejaVu Sans"/>
              </a:rPr>
              <a:t>Oder: </a:t>
            </a:r>
            <a:endParaRPr lang="de-DE" sz="2903" spc="-1">
              <a:solidFill>
                <a:srgbClr val="000000"/>
              </a:solidFill>
              <a:latin typeface="Arial"/>
            </a:endParaRPr>
          </a:p>
          <a:p>
            <a:pPr algn="ctr">
              <a:lnSpc>
                <a:spcPct val="150000"/>
              </a:lnSpc>
              <a:spcBef>
                <a:spcPts val="908"/>
              </a:spcBef>
              <a:tabLst>
                <a:tab pos="0" algn="l"/>
              </a:tabLst>
            </a:pPr>
            <a:r>
              <a:rPr lang="de-DE" sz="2903" b="1" spc="-1" dirty="0">
                <a:solidFill>
                  <a:srgbClr val="000000"/>
                </a:solidFill>
                <a:latin typeface="Arial"/>
                <a:ea typeface="DejaVu Sans"/>
              </a:rPr>
              <a:t>Beginn einer neuen Normalität?</a:t>
            </a:r>
            <a:endParaRPr lang="de-DE" sz="2903" spc="-1" dirty="0">
              <a:solidFill>
                <a:srgbClr val="000000"/>
              </a:solidFill>
              <a:latin typeface="Arial"/>
            </a:endParaRPr>
          </a:p>
        </p:txBody>
      </p:sp>
      <p:sp>
        <p:nvSpPr>
          <p:cNvPr id="2" name="Textfeld 1">
            <a:extLst>
              <a:ext uri="{FF2B5EF4-FFF2-40B4-BE49-F238E27FC236}">
                <a16:creationId xmlns:a16="http://schemas.microsoft.com/office/drawing/2014/main" id="{5F7A75BC-7BA1-DF43-994E-10FED891B188}"/>
              </a:ext>
            </a:extLst>
          </p:cNvPr>
          <p:cNvSpPr txBox="1"/>
          <p:nvPr/>
        </p:nvSpPr>
        <p:spPr>
          <a:xfrm>
            <a:off x="9875520" y="6419577"/>
            <a:ext cx="2954216" cy="369332"/>
          </a:xfrm>
          <a:prstGeom prst="rect">
            <a:avLst/>
          </a:prstGeom>
          <a:noFill/>
        </p:spPr>
        <p:txBody>
          <a:bodyPr wrap="square" rtlCol="0">
            <a:spAutoFit/>
          </a:bodyPr>
          <a:lstStyle/>
          <a:p>
            <a:r>
              <a:rPr lang="de-AT" dirty="0"/>
              <a:t>Dr. Wolfgang Hagen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22976E13-D21D-519F-9A59-1BCA40DF6E6F}"/>
              </a:ext>
            </a:extLst>
          </p:cNvPr>
          <p:cNvGrpSpPr/>
          <p:nvPr/>
        </p:nvGrpSpPr>
        <p:grpSpPr>
          <a:xfrm>
            <a:off x="1577010" y="-213652"/>
            <a:ext cx="9488555" cy="7071652"/>
            <a:chOff x="1166192" y="-213652"/>
            <a:chExt cx="9488555" cy="7071652"/>
          </a:xfrm>
        </p:grpSpPr>
        <p:pic>
          <p:nvPicPr>
            <p:cNvPr id="3" name="Grafik 2" descr="Ein Bild, das Text, Screenshot, Schrift, Design enthält.&#10;&#10;KI-generierte Inhalte können fehlerhaft sein.">
              <a:extLst>
                <a:ext uri="{FF2B5EF4-FFF2-40B4-BE49-F238E27FC236}">
                  <a16:creationId xmlns:a16="http://schemas.microsoft.com/office/drawing/2014/main" id="{4706FC49-94C3-3596-D7E8-E09F6E24900E}"/>
                </a:ext>
              </a:extLst>
            </p:cNvPr>
            <p:cNvPicPr>
              <a:picLocks noChangeAspect="1"/>
            </p:cNvPicPr>
            <p:nvPr/>
          </p:nvPicPr>
          <p:blipFill>
            <a:blip r:embed="rId3"/>
            <a:srcRect t="30195"/>
            <a:stretch>
              <a:fillRect/>
            </a:stretch>
          </p:blipFill>
          <p:spPr>
            <a:xfrm>
              <a:off x="1166193" y="1192696"/>
              <a:ext cx="9488554" cy="5665304"/>
            </a:xfrm>
            <a:prstGeom prst="rect">
              <a:avLst/>
            </a:prstGeom>
          </p:spPr>
        </p:pic>
        <p:pic>
          <p:nvPicPr>
            <p:cNvPr id="4" name="Grafik 3" descr="Ein Bild, das Text, Screenshot, Schrift, Design enthält.&#10;&#10;KI-generierte Inhalte können fehlerhaft sein.">
              <a:extLst>
                <a:ext uri="{FF2B5EF4-FFF2-40B4-BE49-F238E27FC236}">
                  <a16:creationId xmlns:a16="http://schemas.microsoft.com/office/drawing/2014/main" id="{96B35269-57F5-C8EC-979E-E5AF636FCC07}"/>
                </a:ext>
              </a:extLst>
            </p:cNvPr>
            <p:cNvPicPr>
              <a:picLocks noChangeAspect="1"/>
            </p:cNvPicPr>
            <p:nvPr/>
          </p:nvPicPr>
          <p:blipFill>
            <a:blip r:embed="rId3"/>
            <a:srcRect t="-2227" b="73943"/>
            <a:stretch>
              <a:fillRect/>
            </a:stretch>
          </p:blipFill>
          <p:spPr>
            <a:xfrm>
              <a:off x="1166192" y="-213652"/>
              <a:ext cx="9488555" cy="2295509"/>
            </a:xfrm>
            <a:prstGeom prst="rect">
              <a:avLst/>
            </a:prstGeom>
          </p:spPr>
        </p:pic>
      </p:grpSp>
    </p:spTree>
    <p:extLst>
      <p:ext uri="{BB962C8B-B14F-4D97-AF65-F5344CB8AC3E}">
        <p14:creationId xmlns:p14="http://schemas.microsoft.com/office/powerpoint/2010/main" val="30814663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DD46AC-8E99-D816-1D8C-95A49DB3893C}"/>
              </a:ext>
            </a:extLst>
          </p:cNvPr>
          <p:cNvSpPr>
            <a:spLocks noGrp="1"/>
          </p:cNvSpPr>
          <p:nvPr>
            <p:ph type="title"/>
          </p:nvPr>
        </p:nvSpPr>
        <p:spPr>
          <a:xfrm>
            <a:off x="518537" y="202722"/>
            <a:ext cx="11154925" cy="1325563"/>
          </a:xfrm>
          <a:solidFill>
            <a:schemeClr val="bg1"/>
          </a:solidFill>
          <a:ln w="38100" cap="rnd" cmpd="tri">
            <a:solidFill>
              <a:srgbClr val="63A1C5"/>
            </a:solidFill>
            <a:extLst>
              <a:ext uri="{C807C97D-BFC1-408E-A445-0C87EB9F89A2}">
                <ask:lineSketchStyleProps xmlns:ask="http://schemas.microsoft.com/office/drawing/2018/sketchyshapes" sd="1219033472">
                  <a:custGeom>
                    <a:avLst/>
                    <a:gdLst>
                      <a:gd name="connsiteX0" fmla="*/ 0 w 10894142"/>
                      <a:gd name="connsiteY0" fmla="*/ 0 h 1765841"/>
                      <a:gd name="connsiteX1" fmla="*/ 10894142 w 10894142"/>
                      <a:gd name="connsiteY1" fmla="*/ 0 h 1765841"/>
                      <a:gd name="connsiteX2" fmla="*/ 10894142 w 10894142"/>
                      <a:gd name="connsiteY2" fmla="*/ 1765841 h 1765841"/>
                      <a:gd name="connsiteX3" fmla="*/ 0 w 10894142"/>
                      <a:gd name="connsiteY3" fmla="*/ 1765841 h 1765841"/>
                      <a:gd name="connsiteX4" fmla="*/ 0 w 10894142"/>
                      <a:gd name="connsiteY4" fmla="*/ 0 h 176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142" h="1765841" fill="none" extrusionOk="0">
                        <a:moveTo>
                          <a:pt x="0" y="0"/>
                        </a:moveTo>
                        <a:cubicBezTo>
                          <a:pt x="1850465" y="-49533"/>
                          <a:pt x="8824889" y="-14809"/>
                          <a:pt x="10894142" y="0"/>
                        </a:cubicBezTo>
                        <a:cubicBezTo>
                          <a:pt x="10749755" y="663354"/>
                          <a:pt x="11023263" y="933566"/>
                          <a:pt x="10894142" y="1765841"/>
                        </a:cubicBezTo>
                        <a:cubicBezTo>
                          <a:pt x="7906729" y="1717610"/>
                          <a:pt x="4992186" y="1850296"/>
                          <a:pt x="0" y="1765841"/>
                        </a:cubicBezTo>
                        <a:cubicBezTo>
                          <a:pt x="-21893" y="1154115"/>
                          <a:pt x="48123" y="299716"/>
                          <a:pt x="0" y="0"/>
                        </a:cubicBezTo>
                        <a:close/>
                      </a:path>
                      <a:path w="10894142" h="1765841" stroke="0" extrusionOk="0">
                        <a:moveTo>
                          <a:pt x="0" y="0"/>
                        </a:moveTo>
                        <a:cubicBezTo>
                          <a:pt x="2592044" y="118645"/>
                          <a:pt x="7070264" y="116012"/>
                          <a:pt x="10894142" y="0"/>
                        </a:cubicBezTo>
                        <a:cubicBezTo>
                          <a:pt x="11014797" y="626406"/>
                          <a:pt x="10785335" y="1331704"/>
                          <a:pt x="10894142" y="1765841"/>
                        </a:cubicBezTo>
                        <a:cubicBezTo>
                          <a:pt x="6636012" y="1900441"/>
                          <a:pt x="5102076" y="1608645"/>
                          <a:pt x="0" y="1765841"/>
                        </a:cubicBezTo>
                        <a:cubicBezTo>
                          <a:pt x="41792" y="1183853"/>
                          <a:pt x="-37890" y="738307"/>
                          <a:pt x="0" y="0"/>
                        </a:cubicBezTo>
                        <a:close/>
                      </a:path>
                    </a:pathLst>
                  </a:custGeom>
                  <ask:type>
                    <ask:lineSketchNone/>
                  </ask:type>
                </ask:lineSketchStyleProps>
              </a:ext>
            </a:extLst>
          </a:ln>
          <a:effectLst>
            <a:softEdge rad="87778"/>
          </a:effectLst>
        </p:spPr>
        <p:txBody>
          <a:bodyPr vert="horz" lIns="91440" tIns="45720" rIns="91440" bIns="45720" rtlCol="0" anchor="ctr" anchorCtr="1">
            <a:normAutofit/>
          </a:bodyPr>
          <a:lstStyle/>
          <a:p>
            <a:pPr algn="ctr">
              <a:lnSpc>
                <a:spcPct val="120000"/>
              </a:lnSpc>
              <a:spcBef>
                <a:spcPts val="600"/>
              </a:spcBef>
              <a:buFont typeface="Arial" panose="020B0604020202020204" pitchFamily="34" charset="0"/>
            </a:pPr>
            <a:r>
              <a:rPr lang="de-DE" sz="4400" dirty="0">
                <a:solidFill>
                  <a:srgbClr val="00006F"/>
                </a:solidFill>
                <a:ea typeface="+mn-ea"/>
                <a:cs typeface="+mn-cs"/>
              </a:rPr>
              <a:t>IGÖ: Verein aus eigener Betroffenheit</a:t>
            </a:r>
          </a:p>
        </p:txBody>
      </p:sp>
      <p:sp>
        <p:nvSpPr>
          <p:cNvPr id="5" name="Abgerundetes Rechteck 4">
            <a:extLst>
              <a:ext uri="{FF2B5EF4-FFF2-40B4-BE49-F238E27FC236}">
                <a16:creationId xmlns:a16="http://schemas.microsoft.com/office/drawing/2014/main" id="{EC566AB2-941B-6E69-654E-91E20BF25C60}"/>
              </a:ext>
            </a:extLst>
          </p:cNvPr>
          <p:cNvSpPr/>
          <p:nvPr/>
        </p:nvSpPr>
        <p:spPr>
          <a:xfrm>
            <a:off x="491578" y="1563199"/>
            <a:ext cx="11181883" cy="521818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de-AT"/>
          </a:p>
        </p:txBody>
      </p:sp>
      <p:sp>
        <p:nvSpPr>
          <p:cNvPr id="6" name="Inhaltsplatzhalter 2">
            <a:extLst>
              <a:ext uri="{FF2B5EF4-FFF2-40B4-BE49-F238E27FC236}">
                <a16:creationId xmlns:a16="http://schemas.microsoft.com/office/drawing/2014/main" id="{90D3C0EB-C62B-4449-9414-84D9D30AEE83}"/>
              </a:ext>
            </a:extLst>
          </p:cNvPr>
          <p:cNvSpPr txBox="1">
            <a:spLocks/>
          </p:cNvSpPr>
          <p:nvPr/>
        </p:nvSpPr>
        <p:spPr>
          <a:xfrm>
            <a:off x="2826661" y="1586829"/>
            <a:ext cx="9365339" cy="517092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80000"/>
              </a:lnSpc>
              <a:buNone/>
            </a:pPr>
            <a:r>
              <a:rPr lang="de-AT" sz="3200" spc="50" dirty="0">
                <a:ln w="9525" cmpd="sng">
                  <a:noFill/>
                  <a:prstDash val="solid"/>
                </a:ln>
                <a:solidFill>
                  <a:srgbClr val="00006F"/>
                </a:solidFill>
              </a:rPr>
              <a:t>Ehrenamtliches Engagement</a:t>
            </a:r>
          </a:p>
          <a:p>
            <a:pPr marL="0" indent="0">
              <a:lnSpc>
                <a:spcPct val="180000"/>
              </a:lnSpc>
              <a:buNone/>
            </a:pPr>
            <a:r>
              <a:rPr lang="de-AT" sz="3200" spc="50" dirty="0">
                <a:ln w="9525" cmpd="sng">
                  <a:noFill/>
                  <a:prstDash val="solid"/>
                </a:ln>
                <a:solidFill>
                  <a:srgbClr val="00006F"/>
                </a:solidFill>
              </a:rPr>
              <a:t>Fokus Bildungseinrichtungen</a:t>
            </a:r>
          </a:p>
          <a:p>
            <a:pPr marL="0" indent="0">
              <a:lnSpc>
                <a:spcPct val="180000"/>
              </a:lnSpc>
              <a:buNone/>
            </a:pPr>
            <a:r>
              <a:rPr lang="de-AT" sz="3200" spc="50" dirty="0">
                <a:ln w="9525" cmpd="sng">
                  <a:noFill/>
                  <a:prstDash val="solid"/>
                </a:ln>
                <a:solidFill>
                  <a:srgbClr val="00006F"/>
                </a:solidFill>
              </a:rPr>
              <a:t>130 Mitglieder &amp;  Botschafter</a:t>
            </a:r>
          </a:p>
          <a:p>
            <a:pPr marL="0" indent="0">
              <a:lnSpc>
                <a:spcPct val="180000"/>
              </a:lnSpc>
              <a:buNone/>
            </a:pPr>
            <a:r>
              <a:rPr lang="de-AT" sz="3200" spc="50" dirty="0">
                <a:ln w="9525" cmpd="sng">
                  <a:noFill/>
                  <a:prstDash val="solid"/>
                </a:ln>
                <a:solidFill>
                  <a:srgbClr val="00006F"/>
                </a:solidFill>
              </a:rPr>
              <a:t>Infomaterial, Beratung &amp; Plakette</a:t>
            </a:r>
          </a:p>
          <a:p>
            <a:pPr marL="0" indent="0">
              <a:lnSpc>
                <a:spcPct val="180000"/>
              </a:lnSpc>
              <a:buNone/>
            </a:pPr>
            <a:r>
              <a:rPr lang="de-AT" sz="3200" spc="50" dirty="0">
                <a:ln w="9525" cmpd="sng">
                  <a:noFill/>
                  <a:prstDash val="solid"/>
                </a:ln>
                <a:solidFill>
                  <a:srgbClr val="00006F"/>
                </a:solidFill>
              </a:rPr>
              <a:t>ÄK Expertengruppe/Stakeholder</a:t>
            </a:r>
          </a:p>
          <a:p>
            <a:pPr marL="0" indent="0">
              <a:lnSpc>
                <a:spcPct val="180000"/>
              </a:lnSpc>
              <a:buNone/>
            </a:pPr>
            <a:endParaRPr lang="de-AT" sz="3200" spc="50" dirty="0">
              <a:ln w="9525" cmpd="sng">
                <a:noFill/>
                <a:prstDash val="solid"/>
              </a:ln>
              <a:solidFill>
                <a:srgbClr val="00006F"/>
              </a:solidFill>
            </a:endParaRPr>
          </a:p>
          <a:p>
            <a:pPr marL="0" indent="0">
              <a:lnSpc>
                <a:spcPct val="180000"/>
              </a:lnSpc>
              <a:buNone/>
            </a:pPr>
            <a:endParaRPr lang="de-AT" sz="3200" spc="50" dirty="0">
              <a:ln w="9525" cmpd="sng">
                <a:noFill/>
                <a:prstDash val="solid"/>
              </a:ln>
              <a:solidFill>
                <a:srgbClr val="00006F"/>
              </a:solidFill>
            </a:endParaRPr>
          </a:p>
        </p:txBody>
      </p:sp>
      <p:pic>
        <p:nvPicPr>
          <p:cNvPr id="9" name="Inhaltsplatzhalter 8" descr="Ein Bild, das Entwurf, Lineart, Clipart, Strichzeichnung enthält.&#10;&#10;KI-generierte Inhalte können fehlerhaft sein.">
            <a:extLst>
              <a:ext uri="{FF2B5EF4-FFF2-40B4-BE49-F238E27FC236}">
                <a16:creationId xmlns:a16="http://schemas.microsoft.com/office/drawing/2014/main" id="{7CDD7450-A395-9E99-4820-E29655CD910A}"/>
              </a:ext>
            </a:extLst>
          </p:cNvPr>
          <p:cNvPicPr>
            <a:picLocks noGrp="1" noChangeAspect="1"/>
          </p:cNvPicPr>
          <p:nvPr>
            <p:ph idx="1"/>
          </p:nvPr>
        </p:nvPicPr>
        <p:blipFill>
          <a:blip r:embed="rId3">
            <a:duotone>
              <a:schemeClr val="accent1">
                <a:shade val="45000"/>
                <a:satMod val="135000"/>
              </a:schemeClr>
              <a:prstClr val="white"/>
            </a:duotone>
          </a:blip>
          <a:srcRect l="4484" t="1992" b="1441"/>
          <a:stretch>
            <a:fillRect/>
          </a:stretch>
        </p:blipFill>
        <p:spPr>
          <a:xfrm>
            <a:off x="936266" y="1788495"/>
            <a:ext cx="2000693" cy="4700017"/>
          </a:xfrm>
          <a:effectLst/>
        </p:spPr>
      </p:pic>
      <p:grpSp>
        <p:nvGrpSpPr>
          <p:cNvPr id="13" name="Gruppieren 12">
            <a:extLst>
              <a:ext uri="{FF2B5EF4-FFF2-40B4-BE49-F238E27FC236}">
                <a16:creationId xmlns:a16="http://schemas.microsoft.com/office/drawing/2014/main" id="{A069FC0C-88D3-5B14-4A5C-CF1EEA3806E0}"/>
              </a:ext>
            </a:extLst>
          </p:cNvPr>
          <p:cNvGrpSpPr/>
          <p:nvPr/>
        </p:nvGrpSpPr>
        <p:grpSpPr>
          <a:xfrm>
            <a:off x="8401189" y="3480622"/>
            <a:ext cx="3272272" cy="1131168"/>
            <a:chOff x="7761509" y="3427834"/>
            <a:chExt cx="3453803" cy="1228653"/>
          </a:xfrm>
        </p:grpSpPr>
        <p:pic>
          <p:nvPicPr>
            <p:cNvPr id="10" name="Picture 2">
              <a:extLst>
                <a:ext uri="{FF2B5EF4-FFF2-40B4-BE49-F238E27FC236}">
                  <a16:creationId xmlns:a16="http://schemas.microsoft.com/office/drawing/2014/main" id="{59C89287-6540-B496-CC20-1B615900030A}"/>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b="50653"/>
            <a:stretch>
              <a:fillRect/>
            </a:stretch>
          </p:blipFill>
          <p:spPr bwMode="auto">
            <a:xfrm>
              <a:off x="7761509" y="3430166"/>
              <a:ext cx="2393079" cy="11809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E9F45A22-B8C9-DACC-55E2-853403B18FDC}"/>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49958" r="48297"/>
            <a:stretch>
              <a:fillRect/>
            </a:stretch>
          </p:blipFill>
          <p:spPr bwMode="auto">
            <a:xfrm>
              <a:off x="9945874" y="3427834"/>
              <a:ext cx="1269438" cy="12286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9943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1EB9F5D-C00E-9677-1685-A600479B6DF3}"/>
              </a:ext>
            </a:extLst>
          </p:cNvPr>
          <p:cNvSpPr/>
          <p:nvPr/>
        </p:nvSpPr>
        <p:spPr>
          <a:xfrm>
            <a:off x="838200" y="1550504"/>
            <a:ext cx="10515600" cy="521818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de-AT"/>
          </a:p>
        </p:txBody>
      </p:sp>
      <p:sp>
        <p:nvSpPr>
          <p:cNvPr id="2" name="Titel 1">
            <a:extLst>
              <a:ext uri="{FF2B5EF4-FFF2-40B4-BE49-F238E27FC236}">
                <a16:creationId xmlns:a16="http://schemas.microsoft.com/office/drawing/2014/main" id="{3B4AE5FB-38ED-48B8-EA23-42FE2A5EFCF7}"/>
              </a:ext>
            </a:extLst>
          </p:cNvPr>
          <p:cNvSpPr>
            <a:spLocks noGrp="1"/>
          </p:cNvSpPr>
          <p:nvPr>
            <p:ph type="title"/>
          </p:nvPr>
        </p:nvSpPr>
        <p:spPr>
          <a:xfrm>
            <a:off x="838200" y="365125"/>
            <a:ext cx="10515600" cy="1185379"/>
          </a:xfrm>
          <a:solidFill>
            <a:schemeClr val="bg1"/>
          </a:solidFill>
          <a:ln w="38100" cap="rnd" cmpd="tri">
            <a:solidFill>
              <a:srgbClr val="63A1C5"/>
            </a:solidFill>
            <a:extLst>
              <a:ext uri="{C807C97D-BFC1-408E-A445-0C87EB9F89A2}">
                <ask:lineSketchStyleProps xmlns:ask="http://schemas.microsoft.com/office/drawing/2018/sketchyshapes" sd="1219033472">
                  <a:custGeom>
                    <a:avLst/>
                    <a:gdLst>
                      <a:gd name="connsiteX0" fmla="*/ 0 w 10894142"/>
                      <a:gd name="connsiteY0" fmla="*/ 0 h 1765841"/>
                      <a:gd name="connsiteX1" fmla="*/ 10894142 w 10894142"/>
                      <a:gd name="connsiteY1" fmla="*/ 0 h 1765841"/>
                      <a:gd name="connsiteX2" fmla="*/ 10894142 w 10894142"/>
                      <a:gd name="connsiteY2" fmla="*/ 1765841 h 1765841"/>
                      <a:gd name="connsiteX3" fmla="*/ 0 w 10894142"/>
                      <a:gd name="connsiteY3" fmla="*/ 1765841 h 1765841"/>
                      <a:gd name="connsiteX4" fmla="*/ 0 w 10894142"/>
                      <a:gd name="connsiteY4" fmla="*/ 0 h 176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142" h="1765841" fill="none" extrusionOk="0">
                        <a:moveTo>
                          <a:pt x="0" y="0"/>
                        </a:moveTo>
                        <a:cubicBezTo>
                          <a:pt x="1850465" y="-49533"/>
                          <a:pt x="8824889" y="-14809"/>
                          <a:pt x="10894142" y="0"/>
                        </a:cubicBezTo>
                        <a:cubicBezTo>
                          <a:pt x="10749755" y="663354"/>
                          <a:pt x="11023263" y="933566"/>
                          <a:pt x="10894142" y="1765841"/>
                        </a:cubicBezTo>
                        <a:cubicBezTo>
                          <a:pt x="7906729" y="1717610"/>
                          <a:pt x="4992186" y="1850296"/>
                          <a:pt x="0" y="1765841"/>
                        </a:cubicBezTo>
                        <a:cubicBezTo>
                          <a:pt x="-21893" y="1154115"/>
                          <a:pt x="48123" y="299716"/>
                          <a:pt x="0" y="0"/>
                        </a:cubicBezTo>
                        <a:close/>
                      </a:path>
                      <a:path w="10894142" h="1765841" stroke="0" extrusionOk="0">
                        <a:moveTo>
                          <a:pt x="0" y="0"/>
                        </a:moveTo>
                        <a:cubicBezTo>
                          <a:pt x="2592044" y="118645"/>
                          <a:pt x="7070264" y="116012"/>
                          <a:pt x="10894142" y="0"/>
                        </a:cubicBezTo>
                        <a:cubicBezTo>
                          <a:pt x="11014797" y="626406"/>
                          <a:pt x="10785335" y="1331704"/>
                          <a:pt x="10894142" y="1765841"/>
                        </a:cubicBezTo>
                        <a:cubicBezTo>
                          <a:pt x="6636012" y="1900441"/>
                          <a:pt x="5102076" y="1608645"/>
                          <a:pt x="0" y="1765841"/>
                        </a:cubicBezTo>
                        <a:cubicBezTo>
                          <a:pt x="41792" y="1183853"/>
                          <a:pt x="-37890" y="738307"/>
                          <a:pt x="0" y="0"/>
                        </a:cubicBezTo>
                        <a:close/>
                      </a:path>
                    </a:pathLst>
                  </a:custGeom>
                  <ask:type>
                    <ask:lineSketchNone/>
                  </ask:type>
                </ask:lineSketchStyleProps>
              </a:ext>
            </a:extLst>
          </a:ln>
          <a:effectLst>
            <a:softEdge rad="87778"/>
          </a:effectLst>
        </p:spPr>
        <p:txBody>
          <a:bodyPr vert="horz" lIns="91440" tIns="45720" rIns="91440" bIns="45720" rtlCol="0" anchor="ctr" anchorCtr="1">
            <a:normAutofit/>
          </a:bodyPr>
          <a:lstStyle/>
          <a:p>
            <a:pPr algn="ctr">
              <a:lnSpc>
                <a:spcPct val="120000"/>
              </a:lnSpc>
              <a:spcBef>
                <a:spcPts val="600"/>
              </a:spcBef>
              <a:buFont typeface="Arial" panose="020B0604020202020204" pitchFamily="34" charset="0"/>
            </a:pPr>
            <a:r>
              <a:rPr lang="de-AT" sz="4400" dirty="0">
                <a:solidFill>
                  <a:srgbClr val="00006F"/>
                </a:solidFill>
                <a:ea typeface="+mn-ea"/>
                <a:cs typeface="+mn-cs"/>
              </a:rPr>
              <a:t>      -Messung „</a:t>
            </a:r>
            <a:r>
              <a:rPr lang="de-AT" sz="4400" dirty="0" err="1">
                <a:solidFill>
                  <a:srgbClr val="00006F"/>
                </a:solidFill>
                <a:ea typeface="+mn-ea"/>
                <a:cs typeface="+mn-cs"/>
              </a:rPr>
              <a:t>Luftgütegamechanger</a:t>
            </a:r>
            <a:r>
              <a:rPr lang="de-AT" sz="4400" dirty="0">
                <a:solidFill>
                  <a:srgbClr val="00006F"/>
                </a:solidFill>
                <a:ea typeface="+mn-ea"/>
                <a:cs typeface="+mn-cs"/>
              </a:rPr>
              <a:t>“</a:t>
            </a:r>
          </a:p>
        </p:txBody>
      </p:sp>
      <p:sp>
        <p:nvSpPr>
          <p:cNvPr id="3" name="Inhaltsplatzhalter 2">
            <a:extLst>
              <a:ext uri="{FF2B5EF4-FFF2-40B4-BE49-F238E27FC236}">
                <a16:creationId xmlns:a16="http://schemas.microsoft.com/office/drawing/2014/main" id="{590D4CC5-18B3-8B55-2288-81A171FBB9A1}"/>
              </a:ext>
            </a:extLst>
          </p:cNvPr>
          <p:cNvSpPr>
            <a:spLocks noGrp="1"/>
          </p:cNvSpPr>
          <p:nvPr>
            <p:ph idx="1"/>
          </p:nvPr>
        </p:nvSpPr>
        <p:spPr>
          <a:xfrm>
            <a:off x="2193254" y="1659852"/>
            <a:ext cx="9365339" cy="5170920"/>
          </a:xfrm>
        </p:spPr>
        <p:txBody>
          <a:bodyPr>
            <a:noAutofit/>
          </a:bodyPr>
          <a:lstStyle/>
          <a:p>
            <a:pPr marL="0" indent="0">
              <a:lnSpc>
                <a:spcPct val="180000"/>
              </a:lnSpc>
              <a:buNone/>
            </a:pPr>
            <a:r>
              <a:rPr lang="de-AT" sz="3200" u="none" spc="50" dirty="0">
                <a:ln w="9525" cmpd="sng">
                  <a:noFill/>
                  <a:prstDash val="solid"/>
                </a:ln>
                <a:solidFill>
                  <a:srgbClr val="00006F"/>
                </a:solidFill>
                <a:effectLst/>
              </a:rPr>
              <a:t>Lüftungserfolg </a:t>
            </a:r>
            <a:r>
              <a:rPr lang="de-AT" sz="3200" spc="50" dirty="0">
                <a:ln w="9525" cmpd="sng">
                  <a:noFill/>
                  <a:prstDash val="solid"/>
                </a:ln>
                <a:solidFill>
                  <a:srgbClr val="00006F"/>
                </a:solidFill>
              </a:rPr>
              <a:t>kontrollierbar</a:t>
            </a:r>
            <a:endParaRPr lang="de-AT" sz="3200" u="none" spc="50" dirty="0">
              <a:ln w="9525" cmpd="sng">
                <a:noFill/>
                <a:prstDash val="solid"/>
              </a:ln>
              <a:solidFill>
                <a:srgbClr val="00006F"/>
              </a:solidFill>
              <a:effectLst/>
            </a:endParaRPr>
          </a:p>
          <a:p>
            <a:pPr marL="0" indent="0">
              <a:lnSpc>
                <a:spcPct val="180000"/>
              </a:lnSpc>
              <a:buNone/>
            </a:pPr>
            <a:r>
              <a:rPr lang="de-AT" sz="3200" u="none" spc="50" dirty="0">
                <a:ln w="9525" cmpd="sng">
                  <a:noFill/>
                  <a:prstDash val="solid"/>
                </a:ln>
                <a:solidFill>
                  <a:srgbClr val="00006F"/>
                </a:solidFill>
                <a:effectLst/>
              </a:rPr>
              <a:t>Anteil an veratmeter Luft sichtbar</a:t>
            </a:r>
            <a:endParaRPr lang="de-AT" sz="3200" spc="50" dirty="0">
              <a:ln w="9525" cmpd="sng">
                <a:noFill/>
                <a:prstDash val="solid"/>
              </a:ln>
              <a:solidFill>
                <a:srgbClr val="00006F"/>
              </a:solidFill>
            </a:endParaRPr>
          </a:p>
          <a:p>
            <a:pPr marL="0" indent="0">
              <a:lnSpc>
                <a:spcPct val="180000"/>
              </a:lnSpc>
              <a:buNone/>
            </a:pPr>
            <a:r>
              <a:rPr lang="de-AT" sz="3200" u="none" spc="50" dirty="0">
                <a:ln w="9525" cmpd="sng">
                  <a:noFill/>
                  <a:prstDash val="solid"/>
                </a:ln>
                <a:solidFill>
                  <a:srgbClr val="00006F"/>
                </a:solidFill>
                <a:effectLst/>
              </a:rPr>
              <a:t>CO</a:t>
            </a:r>
            <a:r>
              <a:rPr lang="de-AT" sz="3200" u="none" spc="50" baseline="-25000" dirty="0">
                <a:ln w="9525" cmpd="sng">
                  <a:noFill/>
                  <a:prstDash val="solid"/>
                </a:ln>
                <a:solidFill>
                  <a:srgbClr val="00006F"/>
                </a:solidFill>
                <a:effectLst/>
              </a:rPr>
              <a:t>2</a:t>
            </a:r>
            <a:r>
              <a:rPr lang="de-AT" sz="3200" u="none" spc="50" dirty="0">
                <a:ln w="9525" cmpd="sng">
                  <a:noFill/>
                  <a:prstDash val="solid"/>
                </a:ln>
                <a:solidFill>
                  <a:srgbClr val="00006F"/>
                </a:solidFill>
                <a:effectLst/>
              </a:rPr>
              <a:t> </a:t>
            </a:r>
            <a:r>
              <a:rPr lang="de-AT" sz="3200" spc="50" dirty="0">
                <a:ln w="9525" cmpd="sng">
                  <a:noFill/>
                  <a:prstDash val="solid"/>
                </a:ln>
                <a:solidFill>
                  <a:srgbClr val="00006F"/>
                </a:solidFill>
              </a:rPr>
              <a:t>korreliert</a:t>
            </a:r>
            <a:r>
              <a:rPr lang="de-AT" sz="3200" u="none" spc="50" dirty="0">
                <a:ln w="9525" cmpd="sng">
                  <a:noFill/>
                  <a:prstDash val="solid"/>
                </a:ln>
                <a:solidFill>
                  <a:srgbClr val="00006F"/>
                </a:solidFill>
                <a:effectLst/>
              </a:rPr>
              <a:t> mit Feinstaub, VOCs, Sporen, etc.</a:t>
            </a:r>
          </a:p>
          <a:p>
            <a:pPr marL="0" indent="0">
              <a:lnSpc>
                <a:spcPct val="180000"/>
              </a:lnSpc>
              <a:buNone/>
            </a:pPr>
            <a:r>
              <a:rPr lang="de-AT" sz="3200" u="none" spc="50" dirty="0">
                <a:ln w="9525" cmpd="sng">
                  <a:noFill/>
                  <a:prstDash val="solid"/>
                </a:ln>
                <a:solidFill>
                  <a:srgbClr val="00006F"/>
                </a:solidFill>
                <a:effectLst/>
              </a:rPr>
              <a:t>Durch CO</a:t>
            </a:r>
            <a:r>
              <a:rPr lang="de-AT" sz="3200" u="none" spc="50" baseline="-25000" dirty="0">
                <a:ln w="9525" cmpd="sng">
                  <a:noFill/>
                  <a:prstDash val="solid"/>
                </a:ln>
                <a:solidFill>
                  <a:srgbClr val="00006F"/>
                </a:solidFill>
                <a:effectLst/>
              </a:rPr>
              <a:t>2</a:t>
            </a:r>
            <a:r>
              <a:rPr lang="de-AT" sz="3200" u="none" spc="50" dirty="0">
                <a:ln w="9525" cmpd="sng">
                  <a:noFill/>
                  <a:prstDash val="solid"/>
                </a:ln>
                <a:solidFill>
                  <a:srgbClr val="00006F"/>
                </a:solidFill>
                <a:effectLst/>
              </a:rPr>
              <a:t> Viren länger viral</a:t>
            </a:r>
          </a:p>
          <a:p>
            <a:pPr marL="0" indent="0">
              <a:lnSpc>
                <a:spcPct val="180000"/>
              </a:lnSpc>
              <a:buNone/>
            </a:pPr>
            <a:r>
              <a:rPr lang="de-AT" sz="3200" spc="50" dirty="0">
                <a:ln w="9525" cmpd="sng">
                  <a:noFill/>
                  <a:prstDash val="solid"/>
                </a:ln>
                <a:solidFill>
                  <a:srgbClr val="00006F"/>
                </a:solidFill>
              </a:rPr>
              <a:t>Aerosolanreicherung im leeren Raum erkennbar</a:t>
            </a:r>
            <a:endParaRPr lang="de-DE" sz="3200" u="none" dirty="0">
              <a:solidFill>
                <a:srgbClr val="00006F"/>
              </a:solidFill>
            </a:endParaRPr>
          </a:p>
        </p:txBody>
      </p:sp>
      <p:pic>
        <p:nvPicPr>
          <p:cNvPr id="7" name="Grafik 6">
            <a:extLst>
              <a:ext uri="{FF2B5EF4-FFF2-40B4-BE49-F238E27FC236}">
                <a16:creationId xmlns:a16="http://schemas.microsoft.com/office/drawing/2014/main" id="{1FFB0216-E6DF-684A-46A5-6E229EFEC9B3}"/>
              </a:ext>
            </a:extLst>
          </p:cNvPr>
          <p:cNvPicPr>
            <a:picLocks noChangeAspect="1"/>
          </p:cNvPicPr>
          <p:nvPr/>
        </p:nvPicPr>
        <p:blipFill>
          <a:blip r:embed="rId3"/>
          <a:srcRect l="70041" r="4426"/>
          <a:stretch>
            <a:fillRect/>
          </a:stretch>
        </p:blipFill>
        <p:spPr>
          <a:xfrm>
            <a:off x="1027979" y="1659852"/>
            <a:ext cx="1165275" cy="5702060"/>
          </a:xfrm>
          <a:prstGeom prst="rect">
            <a:avLst/>
          </a:prstGeom>
        </p:spPr>
      </p:pic>
      <p:pic>
        <p:nvPicPr>
          <p:cNvPr id="9" name="Grafik 8">
            <a:extLst>
              <a:ext uri="{FF2B5EF4-FFF2-40B4-BE49-F238E27FC236}">
                <a16:creationId xmlns:a16="http://schemas.microsoft.com/office/drawing/2014/main" id="{5F66049E-E92C-C28B-9C5C-AC0C37296A11}"/>
              </a:ext>
            </a:extLst>
          </p:cNvPr>
          <p:cNvPicPr>
            <a:picLocks noChangeAspect="1"/>
          </p:cNvPicPr>
          <p:nvPr/>
        </p:nvPicPr>
        <p:blipFill rotWithShape="1">
          <a:blip r:embed="rId4" cstate="hqprint">
            <a:duotone>
              <a:schemeClr val="accent5">
                <a:shade val="45000"/>
                <a:satMod val="135000"/>
              </a:schemeClr>
              <a:prstClr val="white"/>
            </a:duotone>
            <a:extLst>
              <a:ext uri="{BEBA8EAE-BF5A-486C-A8C5-ECC9F3942E4B}">
                <a14:imgProps xmlns:a14="http://schemas.microsoft.com/office/drawing/2010/main">
                  <a14:imgLayer r:embed="rId5">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Effect>
                      <a14:artisticPhotocopy/>
                    </a14:imgEffect>
                    <a14:imgEffect>
                      <a14:colorTemperature colorTemp="11500"/>
                    </a14:imgEffect>
                    <a14:imgEffect>
                      <a14:saturation sat="245000"/>
                    </a14:imgEffect>
                    <a14:imgEffect>
                      <a14:brightnessContrast bright="6000" contrast="11000"/>
                    </a14:imgEffect>
                  </a14:imgLayer>
                </a14:imgProps>
              </a:ext>
              <a:ext uri="{28A0092B-C50C-407E-A947-70E740481C1C}">
                <a14:useLocalDpi xmlns:a14="http://schemas.microsoft.com/office/drawing/2010/main"/>
              </a:ext>
            </a:extLst>
          </a:blip>
          <a:srcRect/>
          <a:stretch/>
        </p:blipFill>
        <p:spPr>
          <a:xfrm>
            <a:off x="1128176" y="345150"/>
            <a:ext cx="1273478" cy="1096006"/>
          </a:xfrm>
          <a:prstGeom prst="rect">
            <a:avLst/>
          </a:prstGeom>
        </p:spPr>
      </p:pic>
      <p:pic>
        <p:nvPicPr>
          <p:cNvPr id="4" name="Grafik 3">
            <a:extLst>
              <a:ext uri="{FF2B5EF4-FFF2-40B4-BE49-F238E27FC236}">
                <a16:creationId xmlns:a16="http://schemas.microsoft.com/office/drawing/2014/main" id="{B4DB8D22-C4E4-B412-8B08-C328BA26C00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725767" y="1550504"/>
            <a:ext cx="1628033" cy="2248721"/>
          </a:xfrm>
          <a:prstGeom prst="rect">
            <a:avLst/>
          </a:prstGeom>
        </p:spPr>
      </p:pic>
    </p:spTree>
    <p:extLst>
      <p:ext uri="{BB962C8B-B14F-4D97-AF65-F5344CB8AC3E}">
        <p14:creationId xmlns:p14="http://schemas.microsoft.com/office/powerpoint/2010/main" val="126294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CFF3D-D790-8E33-864C-D11A80E2D289}"/>
              </a:ext>
            </a:extLst>
          </p:cNvPr>
          <p:cNvSpPr>
            <a:spLocks noGrp="1"/>
          </p:cNvSpPr>
          <p:nvPr>
            <p:ph type="title"/>
          </p:nvPr>
        </p:nvSpPr>
        <p:spPr>
          <a:xfrm>
            <a:off x="210006" y="5710801"/>
            <a:ext cx="8764178" cy="1034437"/>
          </a:xfrm>
          <a:solidFill>
            <a:schemeClr val="bg1"/>
          </a:solidFill>
          <a:ln w="12700">
            <a:solidFill>
              <a:srgbClr val="63A1C5"/>
            </a:solidFill>
          </a:ln>
        </p:spPr>
        <p:txBody>
          <a:bodyPr vert="horz" lIns="91440" tIns="45720" rIns="91440" bIns="45720" rtlCol="0" anchor="ctr" anchorCtr="1">
            <a:normAutofit/>
          </a:bodyPr>
          <a:lstStyle/>
          <a:p>
            <a:pPr algn="just">
              <a:lnSpc>
                <a:spcPct val="120000"/>
              </a:lnSpc>
              <a:spcBef>
                <a:spcPts val="600"/>
              </a:spcBef>
              <a:buFont typeface="Arial" panose="020B0604020202020204" pitchFamily="34" charset="0"/>
            </a:pPr>
            <a:r>
              <a:rPr lang="de-DE" sz="3200">
                <a:solidFill>
                  <a:srgbClr val="00006F"/>
                </a:solidFill>
                <a:ea typeface="+mn-ea"/>
                <a:cs typeface="+mn-cs"/>
              </a:rPr>
              <a:t>Gesunde Raumluft sichert unsere Werte!</a:t>
            </a:r>
          </a:p>
        </p:txBody>
      </p:sp>
      <p:sp>
        <p:nvSpPr>
          <p:cNvPr id="3" name="Inhaltsplatzhalter 2">
            <a:extLst>
              <a:ext uri="{FF2B5EF4-FFF2-40B4-BE49-F238E27FC236}">
                <a16:creationId xmlns:a16="http://schemas.microsoft.com/office/drawing/2014/main" id="{B646FF5A-1091-3CF6-0718-153E792FC22D}"/>
              </a:ext>
            </a:extLst>
          </p:cNvPr>
          <p:cNvSpPr>
            <a:spLocks noGrp="1"/>
          </p:cNvSpPr>
          <p:nvPr>
            <p:ph idx="1"/>
          </p:nvPr>
        </p:nvSpPr>
        <p:spPr>
          <a:xfrm>
            <a:off x="225054" y="2062963"/>
            <a:ext cx="3799385" cy="759828"/>
          </a:xfrm>
          <a:solidFill>
            <a:schemeClr val="bg1"/>
          </a:solidFill>
          <a:ln w="12700">
            <a:solidFill>
              <a:srgbClr val="63A1C5"/>
            </a:solidFill>
          </a:ln>
        </p:spPr>
        <p:txBody>
          <a:bodyPr anchor="ctr" anchorCtr="1">
            <a:normAutofit/>
          </a:bodyPr>
          <a:lstStyle/>
          <a:p>
            <a:pPr marL="0" indent="0" algn="just">
              <a:buNone/>
            </a:pPr>
            <a:r>
              <a:rPr lang="de-AT" sz="3200">
                <a:solidFill>
                  <a:srgbClr val="00006F"/>
                </a:solidFill>
              </a:rPr>
              <a:t>Dabei sein können</a:t>
            </a:r>
          </a:p>
        </p:txBody>
      </p:sp>
      <p:sp>
        <p:nvSpPr>
          <p:cNvPr id="5" name="Inhaltsplatzhalter 2">
            <a:extLst>
              <a:ext uri="{FF2B5EF4-FFF2-40B4-BE49-F238E27FC236}">
                <a16:creationId xmlns:a16="http://schemas.microsoft.com/office/drawing/2014/main" id="{27FDE33A-97CB-4D94-7917-AFD68CA5D721}"/>
              </a:ext>
            </a:extLst>
          </p:cNvPr>
          <p:cNvSpPr txBox="1">
            <a:spLocks/>
          </p:cNvSpPr>
          <p:nvPr/>
        </p:nvSpPr>
        <p:spPr>
          <a:xfrm>
            <a:off x="2111325" y="2970088"/>
            <a:ext cx="3119810" cy="759828"/>
          </a:xfrm>
          <a:prstGeom prst="rect">
            <a:avLst/>
          </a:prstGeom>
          <a:solidFill>
            <a:schemeClr val="bg1"/>
          </a:solidFill>
          <a:ln w="12700">
            <a:solidFill>
              <a:srgbClr val="63A1C5"/>
            </a:solidFill>
          </a:ln>
        </p:spPr>
        <p:txBody>
          <a:bodyPr vert="horz" lIns="91440" tIns="45720" rIns="91440" bIns="45720" rtlCol="0" anchor="ctr" anchorCtr="1">
            <a:normAutofit/>
          </a:bodyPr>
          <a:lstStyle>
            <a:lvl1pPr indent="0" algn="just" defTabSz="914400">
              <a:lnSpc>
                <a:spcPct val="120000"/>
              </a:lnSpc>
              <a:spcBef>
                <a:spcPts val="600"/>
              </a:spcBef>
              <a:buFont typeface="Arial" panose="020B0604020202020204" pitchFamily="34" charset="0"/>
              <a:buNone/>
              <a:defRPr sz="3200" b="0" i="0">
                <a:solidFill>
                  <a:srgbClr val="00006F"/>
                </a:solidFill>
                <a:latin typeface="Lato" panose="020F0502020204030203" pitchFamily="34" charset="0"/>
              </a:defRPr>
            </a:lvl1pPr>
            <a:lvl2pPr marL="685800" indent="-228600" defTabSz="914400">
              <a:lnSpc>
                <a:spcPct val="120000"/>
              </a:lnSpc>
              <a:spcBef>
                <a:spcPts val="600"/>
              </a:spcBef>
              <a:buFont typeface="Arial" panose="020B0604020202020204" pitchFamily="34" charset="0"/>
              <a:buChar char="•"/>
              <a:defRPr sz="2400" b="0" i="0">
                <a:solidFill>
                  <a:schemeClr val="bg1"/>
                </a:solidFill>
                <a:latin typeface="Lato" panose="020F0502020204030203" pitchFamily="34" charset="0"/>
              </a:defRPr>
            </a:lvl2pPr>
            <a:lvl3pPr marL="1143000" indent="-228600" defTabSz="914400">
              <a:lnSpc>
                <a:spcPct val="120000"/>
              </a:lnSpc>
              <a:spcBef>
                <a:spcPts val="600"/>
              </a:spcBef>
              <a:buFont typeface="Arial" panose="020B0604020202020204" pitchFamily="34" charset="0"/>
              <a:buChar char="•"/>
              <a:defRPr sz="2000" b="0" i="0">
                <a:solidFill>
                  <a:schemeClr val="bg1"/>
                </a:solidFill>
                <a:latin typeface="Lato" panose="020F0502020204030203" pitchFamily="34" charset="0"/>
              </a:defRPr>
            </a:lvl3pPr>
            <a:lvl4pPr marL="16002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4pPr>
            <a:lvl5pPr marL="20574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de-AT" dirty="0"/>
              <a:t>Solidarität</a:t>
            </a:r>
          </a:p>
        </p:txBody>
      </p:sp>
      <p:sp>
        <p:nvSpPr>
          <p:cNvPr id="6" name="Inhaltsplatzhalter 2">
            <a:extLst>
              <a:ext uri="{FF2B5EF4-FFF2-40B4-BE49-F238E27FC236}">
                <a16:creationId xmlns:a16="http://schemas.microsoft.com/office/drawing/2014/main" id="{39325B37-F6CC-30FC-5DF3-651CEB956CCA}"/>
              </a:ext>
            </a:extLst>
          </p:cNvPr>
          <p:cNvSpPr txBox="1">
            <a:spLocks/>
          </p:cNvSpPr>
          <p:nvPr/>
        </p:nvSpPr>
        <p:spPr>
          <a:xfrm>
            <a:off x="4244969" y="2053479"/>
            <a:ext cx="3237891" cy="759828"/>
          </a:xfrm>
          <a:prstGeom prst="rect">
            <a:avLst/>
          </a:prstGeom>
          <a:solidFill>
            <a:schemeClr val="bg1"/>
          </a:solidFill>
          <a:ln w="12700">
            <a:solidFill>
              <a:srgbClr val="63A1C5"/>
            </a:solidFill>
          </a:ln>
        </p:spPr>
        <p:txBody>
          <a:bodyPr vert="horz" lIns="91440" tIns="45720" rIns="91440" bIns="45720" rtlCol="0" anchor="ctr" anchorCtr="1">
            <a:normAutofit/>
          </a:bodyPr>
          <a:lstStyle>
            <a:lvl1pPr indent="0" algn="just" defTabSz="914400">
              <a:lnSpc>
                <a:spcPct val="120000"/>
              </a:lnSpc>
              <a:spcBef>
                <a:spcPts val="600"/>
              </a:spcBef>
              <a:buFont typeface="Arial" panose="020B0604020202020204" pitchFamily="34" charset="0"/>
              <a:buNone/>
              <a:defRPr sz="3200" b="0" i="0">
                <a:solidFill>
                  <a:srgbClr val="00006F"/>
                </a:solidFill>
                <a:latin typeface="Lato" panose="020F0502020204030203" pitchFamily="34" charset="0"/>
              </a:defRPr>
            </a:lvl1pPr>
            <a:lvl2pPr marL="685800" indent="-228600" defTabSz="914400">
              <a:lnSpc>
                <a:spcPct val="120000"/>
              </a:lnSpc>
              <a:spcBef>
                <a:spcPts val="600"/>
              </a:spcBef>
              <a:buFont typeface="Arial" panose="020B0604020202020204" pitchFamily="34" charset="0"/>
              <a:buChar char="•"/>
              <a:defRPr sz="2400" b="0" i="0">
                <a:solidFill>
                  <a:schemeClr val="bg1"/>
                </a:solidFill>
                <a:latin typeface="Lato" panose="020F0502020204030203" pitchFamily="34" charset="0"/>
              </a:defRPr>
            </a:lvl2pPr>
            <a:lvl3pPr marL="1143000" indent="-228600" defTabSz="914400">
              <a:lnSpc>
                <a:spcPct val="120000"/>
              </a:lnSpc>
              <a:spcBef>
                <a:spcPts val="600"/>
              </a:spcBef>
              <a:buFont typeface="Arial" panose="020B0604020202020204" pitchFamily="34" charset="0"/>
              <a:buChar char="•"/>
              <a:defRPr sz="2000" b="0" i="0">
                <a:solidFill>
                  <a:schemeClr val="bg1"/>
                </a:solidFill>
                <a:latin typeface="Lato" panose="020F0502020204030203" pitchFamily="34" charset="0"/>
              </a:defRPr>
            </a:lvl3pPr>
            <a:lvl4pPr marL="16002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4pPr>
            <a:lvl5pPr marL="20574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de-AT"/>
              <a:t>Gesundheit </a:t>
            </a:r>
          </a:p>
        </p:txBody>
      </p:sp>
      <p:sp>
        <p:nvSpPr>
          <p:cNvPr id="8" name="Inhaltsplatzhalter 2">
            <a:extLst>
              <a:ext uri="{FF2B5EF4-FFF2-40B4-BE49-F238E27FC236}">
                <a16:creationId xmlns:a16="http://schemas.microsoft.com/office/drawing/2014/main" id="{F461E13A-8F3E-3795-E73A-CEA3243642F9}"/>
              </a:ext>
            </a:extLst>
          </p:cNvPr>
          <p:cNvSpPr txBox="1">
            <a:spLocks/>
          </p:cNvSpPr>
          <p:nvPr/>
        </p:nvSpPr>
        <p:spPr>
          <a:xfrm>
            <a:off x="3927986" y="3867342"/>
            <a:ext cx="2101862" cy="759828"/>
          </a:xfrm>
          <a:prstGeom prst="rect">
            <a:avLst/>
          </a:prstGeom>
          <a:solidFill>
            <a:schemeClr val="bg1"/>
          </a:solidFill>
          <a:ln w="12700">
            <a:solidFill>
              <a:srgbClr val="63A1C5"/>
            </a:solidFill>
          </a:ln>
        </p:spPr>
        <p:txBody>
          <a:bodyPr vert="horz" lIns="91440" tIns="45720" rIns="91440" bIns="45720" rtlCol="0" anchor="ctr" anchorCtr="1">
            <a:normAutofit/>
          </a:bodyPr>
          <a:lstStyle>
            <a:lvl1pPr indent="0" algn="just" defTabSz="914400">
              <a:lnSpc>
                <a:spcPct val="120000"/>
              </a:lnSpc>
              <a:spcBef>
                <a:spcPts val="600"/>
              </a:spcBef>
              <a:buFont typeface="Arial" panose="020B0604020202020204" pitchFamily="34" charset="0"/>
              <a:buNone/>
              <a:defRPr sz="3200" b="0" i="0">
                <a:solidFill>
                  <a:srgbClr val="00006F"/>
                </a:solidFill>
                <a:latin typeface="Lato" panose="020F0502020204030203" pitchFamily="34" charset="0"/>
              </a:defRPr>
            </a:lvl1pPr>
            <a:lvl2pPr marL="685800" indent="-228600" defTabSz="914400">
              <a:lnSpc>
                <a:spcPct val="120000"/>
              </a:lnSpc>
              <a:spcBef>
                <a:spcPts val="600"/>
              </a:spcBef>
              <a:buFont typeface="Arial" panose="020B0604020202020204" pitchFamily="34" charset="0"/>
              <a:buChar char="•"/>
              <a:defRPr sz="2400" b="0" i="0">
                <a:solidFill>
                  <a:schemeClr val="bg1"/>
                </a:solidFill>
                <a:latin typeface="Lato" panose="020F0502020204030203" pitchFamily="34" charset="0"/>
              </a:defRPr>
            </a:lvl2pPr>
            <a:lvl3pPr marL="1143000" indent="-228600" defTabSz="914400">
              <a:lnSpc>
                <a:spcPct val="120000"/>
              </a:lnSpc>
              <a:spcBef>
                <a:spcPts val="600"/>
              </a:spcBef>
              <a:buFont typeface="Arial" panose="020B0604020202020204" pitchFamily="34" charset="0"/>
              <a:buChar char="•"/>
              <a:defRPr sz="2000" b="0" i="0">
                <a:solidFill>
                  <a:schemeClr val="bg1"/>
                </a:solidFill>
                <a:latin typeface="Lato" panose="020F0502020204030203" pitchFamily="34" charset="0"/>
              </a:defRPr>
            </a:lvl3pPr>
            <a:lvl4pPr marL="16002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4pPr>
            <a:lvl5pPr marL="20574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de-AT"/>
              <a:t>Aktivität</a:t>
            </a:r>
          </a:p>
        </p:txBody>
      </p:sp>
      <p:sp>
        <p:nvSpPr>
          <p:cNvPr id="9" name="Inhaltsplatzhalter 2">
            <a:extLst>
              <a:ext uri="{FF2B5EF4-FFF2-40B4-BE49-F238E27FC236}">
                <a16:creationId xmlns:a16="http://schemas.microsoft.com/office/drawing/2014/main" id="{D540A02C-6722-3C9F-B75F-BAF6FD68B33B}"/>
              </a:ext>
            </a:extLst>
          </p:cNvPr>
          <p:cNvSpPr txBox="1">
            <a:spLocks/>
          </p:cNvSpPr>
          <p:nvPr/>
        </p:nvSpPr>
        <p:spPr>
          <a:xfrm>
            <a:off x="792226" y="3867342"/>
            <a:ext cx="2718988" cy="759828"/>
          </a:xfrm>
          <a:prstGeom prst="rect">
            <a:avLst/>
          </a:prstGeom>
          <a:solidFill>
            <a:schemeClr val="bg1"/>
          </a:solidFill>
          <a:ln w="12700">
            <a:solidFill>
              <a:srgbClr val="63A1C5"/>
            </a:solidFill>
          </a:ln>
        </p:spPr>
        <p:txBody>
          <a:bodyPr vert="horz" lIns="91440" tIns="45720" rIns="91440" bIns="45720" rtlCol="0" anchor="ctr" anchorCtr="1">
            <a:normAutofit/>
          </a:bodyPr>
          <a:lstStyle>
            <a:lvl1pPr indent="0" algn="just" defTabSz="914400">
              <a:lnSpc>
                <a:spcPct val="120000"/>
              </a:lnSpc>
              <a:spcBef>
                <a:spcPts val="600"/>
              </a:spcBef>
              <a:buFont typeface="Arial" panose="020B0604020202020204" pitchFamily="34" charset="0"/>
              <a:buNone/>
              <a:defRPr sz="3200" b="0" i="0">
                <a:solidFill>
                  <a:srgbClr val="00006F"/>
                </a:solidFill>
                <a:latin typeface="Lato" panose="020F0502020204030203" pitchFamily="34" charset="0"/>
              </a:defRPr>
            </a:lvl1pPr>
            <a:lvl2pPr marL="685800" indent="-228600" defTabSz="914400">
              <a:lnSpc>
                <a:spcPct val="120000"/>
              </a:lnSpc>
              <a:spcBef>
                <a:spcPts val="600"/>
              </a:spcBef>
              <a:buFont typeface="Arial" panose="020B0604020202020204" pitchFamily="34" charset="0"/>
              <a:buChar char="•"/>
              <a:defRPr sz="2400" b="0" i="0">
                <a:solidFill>
                  <a:schemeClr val="bg1"/>
                </a:solidFill>
                <a:latin typeface="Lato" panose="020F0502020204030203" pitchFamily="34" charset="0"/>
              </a:defRPr>
            </a:lvl2pPr>
            <a:lvl3pPr marL="1143000" indent="-228600" defTabSz="914400">
              <a:lnSpc>
                <a:spcPct val="120000"/>
              </a:lnSpc>
              <a:spcBef>
                <a:spcPts val="600"/>
              </a:spcBef>
              <a:buFont typeface="Arial" panose="020B0604020202020204" pitchFamily="34" charset="0"/>
              <a:buChar char="•"/>
              <a:defRPr sz="2000" b="0" i="0">
                <a:solidFill>
                  <a:schemeClr val="bg1"/>
                </a:solidFill>
                <a:latin typeface="Lato" panose="020F0502020204030203" pitchFamily="34" charset="0"/>
              </a:defRPr>
            </a:lvl3pPr>
            <a:lvl4pPr marL="16002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4pPr>
            <a:lvl5pPr marL="20574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de-AT"/>
              <a:t>Freunde </a:t>
            </a:r>
          </a:p>
        </p:txBody>
      </p:sp>
      <p:sp>
        <p:nvSpPr>
          <p:cNvPr id="11" name="Inhaltsplatzhalter 2">
            <a:extLst>
              <a:ext uri="{FF2B5EF4-FFF2-40B4-BE49-F238E27FC236}">
                <a16:creationId xmlns:a16="http://schemas.microsoft.com/office/drawing/2014/main" id="{B0355AC5-11CD-2318-6AE0-0EEB17E4A533}"/>
              </a:ext>
            </a:extLst>
          </p:cNvPr>
          <p:cNvSpPr txBox="1">
            <a:spLocks/>
          </p:cNvSpPr>
          <p:nvPr/>
        </p:nvSpPr>
        <p:spPr>
          <a:xfrm>
            <a:off x="5148513" y="4810369"/>
            <a:ext cx="3237891" cy="759828"/>
          </a:xfrm>
          <a:prstGeom prst="rect">
            <a:avLst/>
          </a:prstGeom>
          <a:solidFill>
            <a:schemeClr val="bg1"/>
          </a:solidFill>
          <a:ln w="12700">
            <a:solidFill>
              <a:srgbClr val="63A1C5"/>
            </a:solidFill>
          </a:ln>
        </p:spPr>
        <p:txBody>
          <a:bodyPr vert="horz" lIns="91440" tIns="45720" rIns="91440" bIns="45720" rtlCol="0" anchor="ctr" anchorCtr="1">
            <a:normAutofit fontScale="92500"/>
          </a:bodyPr>
          <a:lstStyle>
            <a:lvl1pPr indent="0" algn="just" defTabSz="914400">
              <a:lnSpc>
                <a:spcPct val="120000"/>
              </a:lnSpc>
              <a:spcBef>
                <a:spcPts val="600"/>
              </a:spcBef>
              <a:buFont typeface="Arial" panose="020B0604020202020204" pitchFamily="34" charset="0"/>
              <a:buNone/>
              <a:defRPr sz="3200" b="0" i="0">
                <a:solidFill>
                  <a:srgbClr val="00006F"/>
                </a:solidFill>
                <a:latin typeface="Lato" panose="020F0502020204030203" pitchFamily="34" charset="0"/>
              </a:defRPr>
            </a:lvl1pPr>
            <a:lvl2pPr marL="685800" indent="-228600" defTabSz="914400">
              <a:lnSpc>
                <a:spcPct val="120000"/>
              </a:lnSpc>
              <a:spcBef>
                <a:spcPts val="600"/>
              </a:spcBef>
              <a:buFont typeface="Arial" panose="020B0604020202020204" pitchFamily="34" charset="0"/>
              <a:buChar char="•"/>
              <a:defRPr sz="2400" b="0" i="0">
                <a:solidFill>
                  <a:schemeClr val="bg1"/>
                </a:solidFill>
                <a:latin typeface="Lato" panose="020F0502020204030203" pitchFamily="34" charset="0"/>
              </a:defRPr>
            </a:lvl2pPr>
            <a:lvl3pPr marL="1143000" indent="-228600" defTabSz="914400">
              <a:lnSpc>
                <a:spcPct val="120000"/>
              </a:lnSpc>
              <a:spcBef>
                <a:spcPts val="600"/>
              </a:spcBef>
              <a:buFont typeface="Arial" panose="020B0604020202020204" pitchFamily="34" charset="0"/>
              <a:buChar char="•"/>
              <a:defRPr sz="2000" b="0" i="0">
                <a:solidFill>
                  <a:schemeClr val="bg1"/>
                </a:solidFill>
                <a:latin typeface="Lato" panose="020F0502020204030203" pitchFamily="34" charset="0"/>
              </a:defRPr>
            </a:lvl3pPr>
            <a:lvl4pPr marL="16002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4pPr>
            <a:lvl5pPr marL="20574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de-AT"/>
              <a:t>und vieles mehr… </a:t>
            </a:r>
          </a:p>
        </p:txBody>
      </p:sp>
      <p:pic>
        <p:nvPicPr>
          <p:cNvPr id="12" name="Grafik 11" descr="Ein Bild, das Text, Screenshot, Website, Onlinewerbung enthält.&#10;&#10;Automatisch generierte Beschreibung">
            <a:extLst>
              <a:ext uri="{FF2B5EF4-FFF2-40B4-BE49-F238E27FC236}">
                <a16:creationId xmlns:a16="http://schemas.microsoft.com/office/drawing/2014/main" id="{1FA3938C-1E50-2810-71CE-B8FE742C0931}"/>
              </a:ext>
            </a:extLst>
          </p:cNvPr>
          <p:cNvPicPr>
            <a:picLocks noChangeAspect="1"/>
          </p:cNvPicPr>
          <p:nvPr/>
        </p:nvPicPr>
        <p:blipFill>
          <a:blip r:embed="rId3"/>
          <a:srcRect l="49635" t="-161" r="-980" b="46620"/>
          <a:stretch/>
        </p:blipFill>
        <p:spPr>
          <a:xfrm>
            <a:off x="9092487" y="3429000"/>
            <a:ext cx="3253374" cy="3392493"/>
          </a:xfrm>
          <a:prstGeom prst="rect">
            <a:avLst/>
          </a:prstGeom>
        </p:spPr>
      </p:pic>
      <p:sp>
        <p:nvSpPr>
          <p:cNvPr id="7" name="Inhaltsplatzhalter 2">
            <a:extLst>
              <a:ext uri="{FF2B5EF4-FFF2-40B4-BE49-F238E27FC236}">
                <a16:creationId xmlns:a16="http://schemas.microsoft.com/office/drawing/2014/main" id="{448EF7C2-F14D-C47C-AE49-0EE9ED0DC5B1}"/>
              </a:ext>
            </a:extLst>
          </p:cNvPr>
          <p:cNvSpPr txBox="1">
            <a:spLocks/>
          </p:cNvSpPr>
          <p:nvPr/>
        </p:nvSpPr>
        <p:spPr>
          <a:xfrm>
            <a:off x="5609177" y="2910363"/>
            <a:ext cx="3237891" cy="809681"/>
          </a:xfrm>
          <a:prstGeom prst="rect">
            <a:avLst/>
          </a:prstGeom>
          <a:solidFill>
            <a:schemeClr val="bg1"/>
          </a:solidFill>
          <a:ln w="12700">
            <a:solidFill>
              <a:srgbClr val="63A1C5"/>
            </a:solidFill>
          </a:ln>
        </p:spPr>
        <p:txBody>
          <a:bodyPr vert="horz" lIns="91440" tIns="45720" rIns="91440" bIns="45720" rtlCol="0" anchor="ctr" anchorCtr="1">
            <a:normAutofit/>
          </a:bodyPr>
          <a:lstStyle>
            <a:lvl1pPr indent="0" algn="just" defTabSz="914400">
              <a:lnSpc>
                <a:spcPct val="120000"/>
              </a:lnSpc>
              <a:spcBef>
                <a:spcPts val="600"/>
              </a:spcBef>
              <a:buFont typeface="Arial" panose="020B0604020202020204" pitchFamily="34" charset="0"/>
              <a:buNone/>
              <a:defRPr sz="3200" b="0" i="0">
                <a:solidFill>
                  <a:srgbClr val="00006F"/>
                </a:solidFill>
                <a:latin typeface="Lato" panose="020F0502020204030203" pitchFamily="34" charset="0"/>
              </a:defRPr>
            </a:lvl1pPr>
            <a:lvl2pPr marL="685800" indent="-228600" defTabSz="914400">
              <a:lnSpc>
                <a:spcPct val="120000"/>
              </a:lnSpc>
              <a:spcBef>
                <a:spcPts val="600"/>
              </a:spcBef>
              <a:buFont typeface="Arial" panose="020B0604020202020204" pitchFamily="34" charset="0"/>
              <a:buChar char="•"/>
              <a:defRPr sz="2400" b="0" i="0">
                <a:solidFill>
                  <a:schemeClr val="bg1"/>
                </a:solidFill>
                <a:latin typeface="Lato" panose="020F0502020204030203" pitchFamily="34" charset="0"/>
              </a:defRPr>
            </a:lvl2pPr>
            <a:lvl3pPr marL="1143000" indent="-228600" defTabSz="914400">
              <a:lnSpc>
                <a:spcPct val="120000"/>
              </a:lnSpc>
              <a:spcBef>
                <a:spcPts val="600"/>
              </a:spcBef>
              <a:buFont typeface="Arial" panose="020B0604020202020204" pitchFamily="34" charset="0"/>
              <a:buChar char="•"/>
              <a:defRPr sz="2000" b="0" i="0">
                <a:solidFill>
                  <a:schemeClr val="bg1"/>
                </a:solidFill>
                <a:latin typeface="Lato" panose="020F0502020204030203" pitchFamily="34" charset="0"/>
              </a:defRPr>
            </a:lvl3pPr>
            <a:lvl4pPr marL="16002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4pPr>
            <a:lvl5pPr marL="20574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de-AT"/>
              <a:t>Kein Lockdown</a:t>
            </a:r>
          </a:p>
        </p:txBody>
      </p:sp>
      <p:sp>
        <p:nvSpPr>
          <p:cNvPr id="16" name="Titel 1">
            <a:extLst>
              <a:ext uri="{FF2B5EF4-FFF2-40B4-BE49-F238E27FC236}">
                <a16:creationId xmlns:a16="http://schemas.microsoft.com/office/drawing/2014/main" id="{E3956A16-7645-840D-71CA-E36D973B177E}"/>
              </a:ext>
            </a:extLst>
          </p:cNvPr>
          <p:cNvSpPr txBox="1">
            <a:spLocks/>
          </p:cNvSpPr>
          <p:nvPr/>
        </p:nvSpPr>
        <p:spPr>
          <a:xfrm>
            <a:off x="648929" y="183771"/>
            <a:ext cx="10894142" cy="1765841"/>
          </a:xfrm>
          <a:prstGeom prst="rect">
            <a:avLst/>
          </a:prstGeom>
          <a:solidFill>
            <a:schemeClr val="bg1"/>
          </a:solidFill>
          <a:ln w="38100" cap="rnd" cmpd="tri">
            <a:solidFill>
              <a:srgbClr val="63A1C5"/>
            </a:solidFill>
            <a:extLst>
              <a:ext uri="{C807C97D-BFC1-408E-A445-0C87EB9F89A2}">
                <ask:lineSketchStyleProps xmlns:ask="http://schemas.microsoft.com/office/drawing/2018/sketchyshapes" sd="1219033472">
                  <a:custGeom>
                    <a:avLst/>
                    <a:gdLst>
                      <a:gd name="connsiteX0" fmla="*/ 0 w 10894142"/>
                      <a:gd name="connsiteY0" fmla="*/ 0 h 1765841"/>
                      <a:gd name="connsiteX1" fmla="*/ 10894142 w 10894142"/>
                      <a:gd name="connsiteY1" fmla="*/ 0 h 1765841"/>
                      <a:gd name="connsiteX2" fmla="*/ 10894142 w 10894142"/>
                      <a:gd name="connsiteY2" fmla="*/ 1765841 h 1765841"/>
                      <a:gd name="connsiteX3" fmla="*/ 0 w 10894142"/>
                      <a:gd name="connsiteY3" fmla="*/ 1765841 h 1765841"/>
                      <a:gd name="connsiteX4" fmla="*/ 0 w 10894142"/>
                      <a:gd name="connsiteY4" fmla="*/ 0 h 176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142" h="1765841" fill="none" extrusionOk="0">
                        <a:moveTo>
                          <a:pt x="0" y="0"/>
                        </a:moveTo>
                        <a:cubicBezTo>
                          <a:pt x="1850465" y="-49533"/>
                          <a:pt x="8824889" y="-14809"/>
                          <a:pt x="10894142" y="0"/>
                        </a:cubicBezTo>
                        <a:cubicBezTo>
                          <a:pt x="10749755" y="663354"/>
                          <a:pt x="11023263" y="933566"/>
                          <a:pt x="10894142" y="1765841"/>
                        </a:cubicBezTo>
                        <a:cubicBezTo>
                          <a:pt x="7906729" y="1717610"/>
                          <a:pt x="4992186" y="1850296"/>
                          <a:pt x="0" y="1765841"/>
                        </a:cubicBezTo>
                        <a:cubicBezTo>
                          <a:pt x="-21893" y="1154115"/>
                          <a:pt x="48123" y="299716"/>
                          <a:pt x="0" y="0"/>
                        </a:cubicBezTo>
                        <a:close/>
                      </a:path>
                      <a:path w="10894142" h="1765841" stroke="0" extrusionOk="0">
                        <a:moveTo>
                          <a:pt x="0" y="0"/>
                        </a:moveTo>
                        <a:cubicBezTo>
                          <a:pt x="2592044" y="118645"/>
                          <a:pt x="7070264" y="116012"/>
                          <a:pt x="10894142" y="0"/>
                        </a:cubicBezTo>
                        <a:cubicBezTo>
                          <a:pt x="11014797" y="626406"/>
                          <a:pt x="10785335" y="1331704"/>
                          <a:pt x="10894142" y="1765841"/>
                        </a:cubicBezTo>
                        <a:cubicBezTo>
                          <a:pt x="6636012" y="1900441"/>
                          <a:pt x="5102076" y="1608645"/>
                          <a:pt x="0" y="1765841"/>
                        </a:cubicBezTo>
                        <a:cubicBezTo>
                          <a:pt x="41792" y="1183853"/>
                          <a:pt x="-37890" y="738307"/>
                          <a:pt x="0" y="0"/>
                        </a:cubicBezTo>
                        <a:close/>
                      </a:path>
                    </a:pathLst>
                  </a:custGeom>
                  <ask:type>
                    <ask:lineSketchNone/>
                  </ask:type>
                </ask:lineSketchStyleProps>
              </a:ext>
            </a:extLst>
          </a:ln>
          <a:effectLst>
            <a:softEdge rad="87778"/>
          </a:effectLst>
        </p:spPr>
        <p:txBody>
          <a:bodyPr vert="horz" lIns="91440" tIns="45720" rIns="91440" bIns="45720" rtlCol="0" anchor="ctr" anchorCtr="1">
            <a:normAutofit/>
          </a:bodyPr>
          <a:lstStyle>
            <a:lvl1pPr algn="ctr" defTabSz="914400">
              <a:lnSpc>
                <a:spcPct val="120000"/>
              </a:lnSpc>
              <a:spcBef>
                <a:spcPts val="600"/>
              </a:spcBef>
              <a:buFont typeface="Arial" panose="020B0604020202020204" pitchFamily="34" charset="0"/>
              <a:buNone/>
              <a:defRPr sz="4400" b="0" i="0" baseline="0">
                <a:ln>
                  <a:solidFill>
                    <a:srgbClr val="5197BE"/>
                  </a:solidFill>
                </a:ln>
                <a:solidFill>
                  <a:srgbClr val="00006F"/>
                </a:solidFill>
                <a:effectLst/>
                <a:latin typeface="Lato" panose="020F0502020204030203" pitchFamily="34" charset="0"/>
              </a:defRPr>
            </a:lvl1pPr>
          </a:lstStyle>
          <a:p>
            <a:r>
              <a:rPr lang="de-DE"/>
              <a:t>Welche Werte sind uns in den letzten</a:t>
            </a:r>
            <a:br>
              <a:rPr lang="de-DE"/>
            </a:br>
            <a:r>
              <a:rPr lang="de-DE"/>
              <a:t>5 Jahren zusätzlich wichtig(er) geworden?</a:t>
            </a:r>
          </a:p>
        </p:txBody>
      </p:sp>
      <p:sp>
        <p:nvSpPr>
          <p:cNvPr id="17" name="Inhaltsplatzhalter 2">
            <a:extLst>
              <a:ext uri="{FF2B5EF4-FFF2-40B4-BE49-F238E27FC236}">
                <a16:creationId xmlns:a16="http://schemas.microsoft.com/office/drawing/2014/main" id="{0743788C-6DBF-1361-EB66-4961FAF546CB}"/>
              </a:ext>
            </a:extLst>
          </p:cNvPr>
          <p:cNvSpPr txBox="1">
            <a:spLocks/>
          </p:cNvSpPr>
          <p:nvPr/>
        </p:nvSpPr>
        <p:spPr>
          <a:xfrm>
            <a:off x="546796" y="4810369"/>
            <a:ext cx="4045299" cy="759828"/>
          </a:xfrm>
          <a:prstGeom prst="rect">
            <a:avLst/>
          </a:prstGeom>
          <a:solidFill>
            <a:schemeClr val="bg1"/>
          </a:solidFill>
          <a:ln w="12700">
            <a:solidFill>
              <a:srgbClr val="63A1C5"/>
            </a:solidFill>
          </a:ln>
        </p:spPr>
        <p:txBody>
          <a:bodyPr vert="horz" lIns="91440" tIns="45720" rIns="91440" bIns="45720" rtlCol="0" anchor="ctr" anchorCtr="1">
            <a:normAutofit/>
          </a:bodyPr>
          <a:lstStyle>
            <a:lvl1pPr indent="0" algn="just" defTabSz="914400">
              <a:lnSpc>
                <a:spcPct val="120000"/>
              </a:lnSpc>
              <a:spcBef>
                <a:spcPts val="600"/>
              </a:spcBef>
              <a:buFont typeface="Arial" panose="020B0604020202020204" pitchFamily="34" charset="0"/>
              <a:buNone/>
              <a:defRPr sz="3200" b="0" i="0">
                <a:solidFill>
                  <a:srgbClr val="00006F"/>
                </a:solidFill>
                <a:latin typeface="Lato" panose="020F0502020204030203" pitchFamily="34" charset="0"/>
              </a:defRPr>
            </a:lvl1pPr>
            <a:lvl2pPr marL="685800" indent="-228600" defTabSz="914400">
              <a:lnSpc>
                <a:spcPct val="120000"/>
              </a:lnSpc>
              <a:spcBef>
                <a:spcPts val="600"/>
              </a:spcBef>
              <a:buFont typeface="Arial" panose="020B0604020202020204" pitchFamily="34" charset="0"/>
              <a:buChar char="•"/>
              <a:defRPr sz="2400" b="0" i="0">
                <a:solidFill>
                  <a:schemeClr val="bg1"/>
                </a:solidFill>
                <a:latin typeface="Lato" panose="020F0502020204030203" pitchFamily="34" charset="0"/>
              </a:defRPr>
            </a:lvl2pPr>
            <a:lvl3pPr marL="1143000" indent="-228600" defTabSz="914400">
              <a:lnSpc>
                <a:spcPct val="120000"/>
              </a:lnSpc>
              <a:spcBef>
                <a:spcPts val="600"/>
              </a:spcBef>
              <a:buFont typeface="Arial" panose="020B0604020202020204" pitchFamily="34" charset="0"/>
              <a:buChar char="•"/>
              <a:defRPr sz="2000" b="0" i="0">
                <a:solidFill>
                  <a:schemeClr val="bg1"/>
                </a:solidFill>
                <a:latin typeface="Lato" panose="020F0502020204030203" pitchFamily="34" charset="0"/>
              </a:defRPr>
            </a:lvl3pPr>
            <a:lvl4pPr marL="16002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4pPr>
            <a:lvl5pPr marL="20574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de-AT"/>
              <a:t>Nachhaltiges Lernen</a:t>
            </a:r>
          </a:p>
        </p:txBody>
      </p:sp>
      <p:sp>
        <p:nvSpPr>
          <p:cNvPr id="18" name="Inhaltsplatzhalter 2">
            <a:extLst>
              <a:ext uri="{FF2B5EF4-FFF2-40B4-BE49-F238E27FC236}">
                <a16:creationId xmlns:a16="http://schemas.microsoft.com/office/drawing/2014/main" id="{FAEC555E-D912-C283-CF92-051B02A1EB51}"/>
              </a:ext>
            </a:extLst>
          </p:cNvPr>
          <p:cNvSpPr txBox="1">
            <a:spLocks/>
          </p:cNvSpPr>
          <p:nvPr/>
        </p:nvSpPr>
        <p:spPr>
          <a:xfrm>
            <a:off x="6499788" y="3838133"/>
            <a:ext cx="2101862" cy="759828"/>
          </a:xfrm>
          <a:prstGeom prst="rect">
            <a:avLst/>
          </a:prstGeom>
          <a:solidFill>
            <a:schemeClr val="bg1"/>
          </a:solidFill>
          <a:ln w="12700">
            <a:solidFill>
              <a:srgbClr val="63A1C5"/>
            </a:solidFill>
          </a:ln>
        </p:spPr>
        <p:txBody>
          <a:bodyPr vert="horz" lIns="91440" tIns="45720" rIns="91440" bIns="45720" rtlCol="0" anchor="ctr" anchorCtr="1">
            <a:normAutofit/>
          </a:bodyPr>
          <a:lstStyle>
            <a:lvl1pPr indent="0" algn="just" defTabSz="914400">
              <a:lnSpc>
                <a:spcPct val="120000"/>
              </a:lnSpc>
              <a:spcBef>
                <a:spcPts val="600"/>
              </a:spcBef>
              <a:buFont typeface="Arial" panose="020B0604020202020204" pitchFamily="34" charset="0"/>
              <a:buNone/>
              <a:defRPr sz="3200" b="0" i="0">
                <a:solidFill>
                  <a:srgbClr val="00006F"/>
                </a:solidFill>
                <a:latin typeface="Lato" panose="020F0502020204030203" pitchFamily="34" charset="0"/>
              </a:defRPr>
            </a:lvl1pPr>
            <a:lvl2pPr marL="685800" indent="-228600" defTabSz="914400">
              <a:lnSpc>
                <a:spcPct val="120000"/>
              </a:lnSpc>
              <a:spcBef>
                <a:spcPts val="600"/>
              </a:spcBef>
              <a:buFont typeface="Arial" panose="020B0604020202020204" pitchFamily="34" charset="0"/>
              <a:buChar char="•"/>
              <a:defRPr sz="2400" b="0" i="0">
                <a:solidFill>
                  <a:schemeClr val="bg1"/>
                </a:solidFill>
                <a:latin typeface="Lato" panose="020F0502020204030203" pitchFamily="34" charset="0"/>
              </a:defRPr>
            </a:lvl2pPr>
            <a:lvl3pPr marL="1143000" indent="-228600" defTabSz="914400">
              <a:lnSpc>
                <a:spcPct val="120000"/>
              </a:lnSpc>
              <a:spcBef>
                <a:spcPts val="600"/>
              </a:spcBef>
              <a:buFont typeface="Arial" panose="020B0604020202020204" pitchFamily="34" charset="0"/>
              <a:buChar char="•"/>
              <a:defRPr sz="2000" b="0" i="0">
                <a:solidFill>
                  <a:schemeClr val="bg1"/>
                </a:solidFill>
                <a:latin typeface="Lato" panose="020F0502020204030203" pitchFamily="34" charset="0"/>
              </a:defRPr>
            </a:lvl3pPr>
            <a:lvl4pPr marL="16002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4pPr>
            <a:lvl5pPr marL="20574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de-AT"/>
              <a:t>Inklusion</a:t>
            </a:r>
          </a:p>
        </p:txBody>
      </p:sp>
      <p:sp>
        <p:nvSpPr>
          <p:cNvPr id="19" name="Inhaltsplatzhalter 2">
            <a:extLst>
              <a:ext uri="{FF2B5EF4-FFF2-40B4-BE49-F238E27FC236}">
                <a16:creationId xmlns:a16="http://schemas.microsoft.com/office/drawing/2014/main" id="{9A732DFA-7365-4E46-43EA-96B72DC8D454}"/>
              </a:ext>
            </a:extLst>
          </p:cNvPr>
          <p:cNvSpPr txBox="1">
            <a:spLocks/>
          </p:cNvSpPr>
          <p:nvPr/>
        </p:nvSpPr>
        <p:spPr>
          <a:xfrm>
            <a:off x="7689500" y="2053479"/>
            <a:ext cx="4045299" cy="759828"/>
          </a:xfrm>
          <a:prstGeom prst="rect">
            <a:avLst/>
          </a:prstGeom>
          <a:solidFill>
            <a:schemeClr val="bg1"/>
          </a:solidFill>
          <a:ln w="12700">
            <a:solidFill>
              <a:srgbClr val="63A1C5"/>
            </a:solidFill>
          </a:ln>
        </p:spPr>
        <p:txBody>
          <a:bodyPr vert="horz" lIns="91440" tIns="45720" rIns="91440" bIns="45720" rtlCol="0" anchor="ctr" anchorCtr="1">
            <a:normAutofit/>
          </a:bodyPr>
          <a:lstStyle>
            <a:lvl1pPr indent="0" algn="just" defTabSz="914400">
              <a:lnSpc>
                <a:spcPct val="120000"/>
              </a:lnSpc>
              <a:spcBef>
                <a:spcPts val="600"/>
              </a:spcBef>
              <a:buFont typeface="Arial" panose="020B0604020202020204" pitchFamily="34" charset="0"/>
              <a:buNone/>
              <a:defRPr sz="3200" b="0" i="0">
                <a:solidFill>
                  <a:srgbClr val="00006F"/>
                </a:solidFill>
                <a:latin typeface="Lato" panose="020F0502020204030203" pitchFamily="34" charset="0"/>
              </a:defRPr>
            </a:lvl1pPr>
            <a:lvl2pPr marL="685800" indent="-228600" defTabSz="914400">
              <a:lnSpc>
                <a:spcPct val="120000"/>
              </a:lnSpc>
              <a:spcBef>
                <a:spcPts val="600"/>
              </a:spcBef>
              <a:buFont typeface="Arial" panose="020B0604020202020204" pitchFamily="34" charset="0"/>
              <a:buChar char="•"/>
              <a:defRPr sz="2400" b="0" i="0">
                <a:solidFill>
                  <a:schemeClr val="bg1"/>
                </a:solidFill>
                <a:latin typeface="Lato" panose="020F0502020204030203" pitchFamily="34" charset="0"/>
              </a:defRPr>
            </a:lvl2pPr>
            <a:lvl3pPr marL="1143000" indent="-228600" defTabSz="914400">
              <a:lnSpc>
                <a:spcPct val="120000"/>
              </a:lnSpc>
              <a:spcBef>
                <a:spcPts val="600"/>
              </a:spcBef>
              <a:buFont typeface="Arial" panose="020B0604020202020204" pitchFamily="34" charset="0"/>
              <a:buChar char="•"/>
              <a:defRPr sz="2000" b="0" i="0">
                <a:solidFill>
                  <a:schemeClr val="bg1"/>
                </a:solidFill>
                <a:latin typeface="Lato" panose="020F0502020204030203" pitchFamily="34" charset="0"/>
              </a:defRPr>
            </a:lvl3pPr>
            <a:lvl4pPr marL="16002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4pPr>
            <a:lvl5pPr marL="20574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de-AT"/>
              <a:t>Erfolgreiches Lernen</a:t>
            </a:r>
          </a:p>
        </p:txBody>
      </p:sp>
    </p:spTree>
    <p:extLst>
      <p:ext uri="{BB962C8B-B14F-4D97-AF65-F5344CB8AC3E}">
        <p14:creationId xmlns:p14="http://schemas.microsoft.com/office/powerpoint/2010/main" val="34659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P spid="5" grpId="0" animBg="1"/>
      <p:bldP spid="6" grpId="0" animBg="1"/>
      <p:bldP spid="8" grpId="0" animBg="1"/>
      <p:bldP spid="9" grpId="0" animBg="1"/>
      <p:bldP spid="11" grpId="0" animBg="1"/>
      <p:bldP spid="7" grpId="0" animBg="1"/>
      <p:bldP spid="17" grpId="0" animBg="1"/>
      <p:bldP spid="18" grpId="0" animBg="1"/>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CFF3D-D790-8E33-864C-D11A80E2D289}"/>
              </a:ext>
            </a:extLst>
          </p:cNvPr>
          <p:cNvSpPr>
            <a:spLocks noGrp="1"/>
          </p:cNvSpPr>
          <p:nvPr>
            <p:ph type="title"/>
          </p:nvPr>
        </p:nvSpPr>
        <p:spPr>
          <a:xfrm>
            <a:off x="391887" y="580571"/>
            <a:ext cx="11021784" cy="1335315"/>
          </a:xfrm>
          <a:solidFill>
            <a:schemeClr val="bg1"/>
          </a:solidFill>
          <a:ln w="38100" cap="rnd" cmpd="tri">
            <a:solidFill>
              <a:srgbClr val="63A1C5"/>
            </a:solidFill>
            <a:extLst>
              <a:ext uri="{C807C97D-BFC1-408E-A445-0C87EB9F89A2}">
                <ask:lineSketchStyleProps xmlns:ask="http://schemas.microsoft.com/office/drawing/2018/sketchyshapes" sd="1219033472">
                  <a:custGeom>
                    <a:avLst/>
                    <a:gdLst>
                      <a:gd name="connsiteX0" fmla="*/ 0 w 10894142"/>
                      <a:gd name="connsiteY0" fmla="*/ 0 h 1765841"/>
                      <a:gd name="connsiteX1" fmla="*/ 10894142 w 10894142"/>
                      <a:gd name="connsiteY1" fmla="*/ 0 h 1765841"/>
                      <a:gd name="connsiteX2" fmla="*/ 10894142 w 10894142"/>
                      <a:gd name="connsiteY2" fmla="*/ 1765841 h 1765841"/>
                      <a:gd name="connsiteX3" fmla="*/ 0 w 10894142"/>
                      <a:gd name="connsiteY3" fmla="*/ 1765841 h 1765841"/>
                      <a:gd name="connsiteX4" fmla="*/ 0 w 10894142"/>
                      <a:gd name="connsiteY4" fmla="*/ 0 h 176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142" h="1765841" fill="none" extrusionOk="0">
                        <a:moveTo>
                          <a:pt x="0" y="0"/>
                        </a:moveTo>
                        <a:cubicBezTo>
                          <a:pt x="1850465" y="-49533"/>
                          <a:pt x="8824889" y="-14809"/>
                          <a:pt x="10894142" y="0"/>
                        </a:cubicBezTo>
                        <a:cubicBezTo>
                          <a:pt x="10749755" y="663354"/>
                          <a:pt x="11023263" y="933566"/>
                          <a:pt x="10894142" y="1765841"/>
                        </a:cubicBezTo>
                        <a:cubicBezTo>
                          <a:pt x="7906729" y="1717610"/>
                          <a:pt x="4992186" y="1850296"/>
                          <a:pt x="0" y="1765841"/>
                        </a:cubicBezTo>
                        <a:cubicBezTo>
                          <a:pt x="-21893" y="1154115"/>
                          <a:pt x="48123" y="299716"/>
                          <a:pt x="0" y="0"/>
                        </a:cubicBezTo>
                        <a:close/>
                      </a:path>
                      <a:path w="10894142" h="1765841" stroke="0" extrusionOk="0">
                        <a:moveTo>
                          <a:pt x="0" y="0"/>
                        </a:moveTo>
                        <a:cubicBezTo>
                          <a:pt x="2592044" y="118645"/>
                          <a:pt x="7070264" y="116012"/>
                          <a:pt x="10894142" y="0"/>
                        </a:cubicBezTo>
                        <a:cubicBezTo>
                          <a:pt x="11014797" y="626406"/>
                          <a:pt x="10785335" y="1331704"/>
                          <a:pt x="10894142" y="1765841"/>
                        </a:cubicBezTo>
                        <a:cubicBezTo>
                          <a:pt x="6636012" y="1900441"/>
                          <a:pt x="5102076" y="1608645"/>
                          <a:pt x="0" y="1765841"/>
                        </a:cubicBezTo>
                        <a:cubicBezTo>
                          <a:pt x="41792" y="1183853"/>
                          <a:pt x="-37890" y="738307"/>
                          <a:pt x="0" y="0"/>
                        </a:cubicBezTo>
                        <a:close/>
                      </a:path>
                    </a:pathLst>
                  </a:custGeom>
                  <ask:type>
                    <ask:lineSketchNone/>
                  </ask:type>
                </ask:lineSketchStyleProps>
              </a:ext>
            </a:extLst>
          </a:ln>
          <a:effectLst>
            <a:softEdge rad="87778"/>
          </a:effectLst>
        </p:spPr>
        <p:txBody>
          <a:bodyPr vert="horz" lIns="91440" tIns="45720" rIns="91440" bIns="45720" rtlCol="0" anchor="ctr" anchorCtr="1">
            <a:normAutofit/>
          </a:bodyPr>
          <a:lstStyle/>
          <a:p>
            <a:pPr algn="ctr">
              <a:lnSpc>
                <a:spcPct val="120000"/>
              </a:lnSpc>
              <a:spcBef>
                <a:spcPts val="600"/>
              </a:spcBef>
              <a:buFont typeface="Arial" panose="020B0604020202020204" pitchFamily="34" charset="0"/>
            </a:pPr>
            <a:r>
              <a:rPr lang="de-DE" sz="4400" dirty="0">
                <a:solidFill>
                  <a:srgbClr val="00006F"/>
                </a:solidFill>
                <a:ea typeface="+mn-ea"/>
                <a:cs typeface="+mn-cs"/>
              </a:rPr>
              <a:t>Luftqualität in Schulen</a:t>
            </a:r>
          </a:p>
        </p:txBody>
      </p:sp>
      <p:pic>
        <p:nvPicPr>
          <p:cNvPr id="11" name="Grafik 10">
            <a:extLst>
              <a:ext uri="{FF2B5EF4-FFF2-40B4-BE49-F238E27FC236}">
                <a16:creationId xmlns:a16="http://schemas.microsoft.com/office/drawing/2014/main" id="{BC84D893-2B92-4458-6F7F-CD4C256F0B7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666"/>
          <a:stretch/>
        </p:blipFill>
        <p:spPr>
          <a:xfrm>
            <a:off x="4345888" y="2079140"/>
            <a:ext cx="3204028" cy="4409496"/>
          </a:xfrm>
          <a:prstGeom prst="rect">
            <a:avLst/>
          </a:prstGeom>
        </p:spPr>
      </p:pic>
      <p:pic>
        <p:nvPicPr>
          <p:cNvPr id="15" name="Grafik 14">
            <a:extLst>
              <a:ext uri="{FF2B5EF4-FFF2-40B4-BE49-F238E27FC236}">
                <a16:creationId xmlns:a16="http://schemas.microsoft.com/office/drawing/2014/main" id="{4E7165A6-95EA-286F-047F-B3A97E5934C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09033" y="2079140"/>
            <a:ext cx="3037668" cy="4409807"/>
          </a:xfrm>
          <a:prstGeom prst="rect">
            <a:avLst/>
          </a:prstGeom>
        </p:spPr>
      </p:pic>
      <p:pic>
        <p:nvPicPr>
          <p:cNvPr id="4" name="Grafik 3" descr="Ein Bild, das Text, Screenshot, Zahl, Diagramm enthält.&#10;&#10;Automatisch generierte Beschreibung">
            <a:extLst>
              <a:ext uri="{FF2B5EF4-FFF2-40B4-BE49-F238E27FC236}">
                <a16:creationId xmlns:a16="http://schemas.microsoft.com/office/drawing/2014/main" id="{96479216-8149-5D37-165A-4C26469F79E2}"/>
              </a:ext>
            </a:extLst>
          </p:cNvPr>
          <p:cNvPicPr>
            <a:picLocks noChangeAspect="1"/>
          </p:cNvPicPr>
          <p:nvPr/>
        </p:nvPicPr>
        <p:blipFill>
          <a:blip r:embed="rId5"/>
          <a:stretch>
            <a:fillRect/>
          </a:stretch>
        </p:blipFill>
        <p:spPr>
          <a:xfrm>
            <a:off x="8283979" y="2079141"/>
            <a:ext cx="3017906" cy="4409495"/>
          </a:xfrm>
          <a:prstGeom prst="rect">
            <a:avLst/>
          </a:prstGeom>
        </p:spPr>
      </p:pic>
      <p:pic>
        <p:nvPicPr>
          <p:cNvPr id="3" name="Grafik 2">
            <a:extLst>
              <a:ext uri="{FF2B5EF4-FFF2-40B4-BE49-F238E27FC236}">
                <a16:creationId xmlns:a16="http://schemas.microsoft.com/office/drawing/2014/main" id="{CCD74513-A582-5A8C-BC05-61488BAEF76C}"/>
              </a:ext>
            </a:extLst>
          </p:cNvPr>
          <p:cNvPicPr>
            <a:picLocks noChangeAspect="1"/>
          </p:cNvPicPr>
          <p:nvPr/>
        </p:nvPicPr>
        <p:blipFill rotWithShape="1">
          <a:blip r:embed="rId6" cstate="hqprint">
            <a:duotone>
              <a:schemeClr val="accent5">
                <a:shade val="45000"/>
                <a:satMod val="135000"/>
              </a:schemeClr>
              <a:prstClr val="white"/>
            </a:duotone>
            <a:extLst>
              <a:ext uri="{BEBA8EAE-BF5A-486C-A8C5-ECC9F3942E4B}">
                <a14:imgProps xmlns:a14="http://schemas.microsoft.com/office/drawing/2010/main">
                  <a14:imgLayer r:embed="rId7">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Effect>
                      <a14:artisticPhotocopy/>
                    </a14:imgEffect>
                    <a14:imgEffect>
                      <a14:colorTemperature colorTemp="11500"/>
                    </a14:imgEffect>
                    <a14:imgEffect>
                      <a14:saturation sat="245000"/>
                    </a14:imgEffect>
                    <a14:imgEffect>
                      <a14:brightnessContrast bright="6000" contrast="11000"/>
                    </a14:imgEffect>
                  </a14:imgLayer>
                </a14:imgProps>
              </a:ext>
              <a:ext uri="{28A0092B-C50C-407E-A947-70E740481C1C}">
                <a14:useLocalDpi xmlns:a14="http://schemas.microsoft.com/office/drawing/2010/main"/>
              </a:ext>
            </a:extLst>
          </a:blip>
          <a:srcRect/>
          <a:stretch/>
        </p:blipFill>
        <p:spPr>
          <a:xfrm>
            <a:off x="778329" y="700225"/>
            <a:ext cx="1273478" cy="1096006"/>
          </a:xfrm>
          <a:prstGeom prst="rect">
            <a:avLst/>
          </a:prstGeom>
        </p:spPr>
      </p:pic>
      <p:sp>
        <p:nvSpPr>
          <p:cNvPr id="6" name="Textfeld 5">
            <a:extLst>
              <a:ext uri="{FF2B5EF4-FFF2-40B4-BE49-F238E27FC236}">
                <a16:creationId xmlns:a16="http://schemas.microsoft.com/office/drawing/2014/main" id="{7C9E3EC0-CF3D-40AF-3D92-84D6FF44BCA1}"/>
              </a:ext>
            </a:extLst>
          </p:cNvPr>
          <p:cNvSpPr txBox="1"/>
          <p:nvPr/>
        </p:nvSpPr>
        <p:spPr>
          <a:xfrm>
            <a:off x="2402494" y="2927620"/>
            <a:ext cx="1044207" cy="615553"/>
          </a:xfrm>
          <a:prstGeom prst="rect">
            <a:avLst/>
          </a:prstGeom>
          <a:solidFill>
            <a:schemeClr val="lt1"/>
          </a:solidFill>
          <a:effectLst>
            <a:glow rad="48596">
              <a:schemeClr val="bg1">
                <a:lumMod val="65000"/>
                <a:alpha val="40000"/>
              </a:schemeClr>
            </a:glow>
          </a:effectLst>
        </p:spPr>
        <p:txBody>
          <a:bodyPr wrap="square" lIns="0" tIns="0" rIns="0" bIns="0" rtlCol="0">
            <a:spAutoFit/>
          </a:bodyPr>
          <a:lstStyle/>
          <a:p>
            <a:pPr algn="ctr"/>
            <a:r>
              <a:rPr lang="de-AT" sz="2000" dirty="0">
                <a:solidFill>
                  <a:srgbClr val="C00000"/>
                </a:solidFill>
              </a:rPr>
              <a:t>4592</a:t>
            </a:r>
            <a:r>
              <a:rPr lang="de-AT" dirty="0">
                <a:solidFill>
                  <a:srgbClr val="C00000"/>
                </a:solidFill>
              </a:rPr>
              <a:t> </a:t>
            </a:r>
            <a:r>
              <a:rPr lang="de-AT" sz="1600" dirty="0">
                <a:solidFill>
                  <a:srgbClr val="C00000"/>
                </a:solidFill>
              </a:rPr>
              <a:t>ppm</a:t>
            </a:r>
            <a:br>
              <a:rPr lang="de-AT" sz="1600" dirty="0">
                <a:solidFill>
                  <a:srgbClr val="C00000"/>
                </a:solidFill>
              </a:rPr>
            </a:br>
            <a:r>
              <a:rPr lang="de-AT" sz="2000" b="1" dirty="0">
                <a:solidFill>
                  <a:srgbClr val="C00000"/>
                </a:solidFill>
              </a:rPr>
              <a:t>10,5%</a:t>
            </a:r>
          </a:p>
        </p:txBody>
      </p:sp>
      <p:sp>
        <p:nvSpPr>
          <p:cNvPr id="8" name="Textfeld 7">
            <a:extLst>
              <a:ext uri="{FF2B5EF4-FFF2-40B4-BE49-F238E27FC236}">
                <a16:creationId xmlns:a16="http://schemas.microsoft.com/office/drawing/2014/main" id="{EA634798-C0E2-9874-0E6B-A5103C99D2E5}"/>
              </a:ext>
            </a:extLst>
          </p:cNvPr>
          <p:cNvSpPr txBox="1"/>
          <p:nvPr/>
        </p:nvSpPr>
        <p:spPr>
          <a:xfrm>
            <a:off x="5570104" y="2927310"/>
            <a:ext cx="1044207" cy="615553"/>
          </a:xfrm>
          <a:prstGeom prst="rect">
            <a:avLst/>
          </a:prstGeom>
          <a:solidFill>
            <a:schemeClr val="lt1"/>
          </a:solidFill>
          <a:effectLst>
            <a:glow rad="48596">
              <a:schemeClr val="bg1">
                <a:lumMod val="65000"/>
                <a:alpha val="40000"/>
              </a:schemeClr>
            </a:glow>
          </a:effectLst>
        </p:spPr>
        <p:txBody>
          <a:bodyPr wrap="square" lIns="0" tIns="0" rIns="0" bIns="0" rtlCol="0">
            <a:spAutoFit/>
          </a:bodyPr>
          <a:lstStyle/>
          <a:p>
            <a:pPr algn="ctr"/>
            <a:r>
              <a:rPr lang="de-AT" sz="2000" dirty="0">
                <a:solidFill>
                  <a:srgbClr val="C00000"/>
                </a:solidFill>
              </a:rPr>
              <a:t>4017</a:t>
            </a:r>
            <a:r>
              <a:rPr lang="de-AT" dirty="0">
                <a:solidFill>
                  <a:srgbClr val="C00000"/>
                </a:solidFill>
              </a:rPr>
              <a:t> </a:t>
            </a:r>
            <a:r>
              <a:rPr lang="de-AT" sz="1600" dirty="0">
                <a:solidFill>
                  <a:srgbClr val="C00000"/>
                </a:solidFill>
              </a:rPr>
              <a:t>ppm </a:t>
            </a:r>
            <a:r>
              <a:rPr lang="de-AT" sz="2000" b="1" dirty="0">
                <a:solidFill>
                  <a:srgbClr val="C00000"/>
                </a:solidFill>
              </a:rPr>
              <a:t>9%</a:t>
            </a:r>
            <a:endParaRPr lang="de-AT" b="1" dirty="0">
              <a:solidFill>
                <a:srgbClr val="C00000"/>
              </a:solidFill>
            </a:endParaRPr>
          </a:p>
        </p:txBody>
      </p:sp>
      <p:sp>
        <p:nvSpPr>
          <p:cNvPr id="9" name="Textfeld 8">
            <a:extLst>
              <a:ext uri="{FF2B5EF4-FFF2-40B4-BE49-F238E27FC236}">
                <a16:creationId xmlns:a16="http://schemas.microsoft.com/office/drawing/2014/main" id="{886A1A2E-355C-1C1F-D7F1-42255D279FDC}"/>
              </a:ext>
            </a:extLst>
          </p:cNvPr>
          <p:cNvSpPr txBox="1"/>
          <p:nvPr/>
        </p:nvSpPr>
        <p:spPr>
          <a:xfrm>
            <a:off x="10257154" y="2927310"/>
            <a:ext cx="1044207" cy="615553"/>
          </a:xfrm>
          <a:prstGeom prst="rect">
            <a:avLst/>
          </a:prstGeom>
          <a:solidFill>
            <a:schemeClr val="lt1"/>
          </a:solidFill>
          <a:effectLst>
            <a:glow rad="48596">
              <a:schemeClr val="bg1">
                <a:lumMod val="65000"/>
                <a:alpha val="40000"/>
              </a:schemeClr>
            </a:glow>
          </a:effectLst>
        </p:spPr>
        <p:txBody>
          <a:bodyPr wrap="square" lIns="0" tIns="0" rIns="0" bIns="0" rtlCol="0">
            <a:spAutoFit/>
          </a:bodyPr>
          <a:lstStyle/>
          <a:p>
            <a:pPr algn="ctr"/>
            <a:r>
              <a:rPr lang="de-AT" sz="2000" dirty="0">
                <a:solidFill>
                  <a:srgbClr val="C00000"/>
                </a:solidFill>
              </a:rPr>
              <a:t>6627</a:t>
            </a:r>
            <a:r>
              <a:rPr lang="de-AT" dirty="0">
                <a:solidFill>
                  <a:srgbClr val="C00000"/>
                </a:solidFill>
              </a:rPr>
              <a:t> </a:t>
            </a:r>
            <a:r>
              <a:rPr lang="de-AT" sz="1600" dirty="0">
                <a:solidFill>
                  <a:srgbClr val="C00000"/>
                </a:solidFill>
              </a:rPr>
              <a:t>ppm</a:t>
            </a:r>
          </a:p>
          <a:p>
            <a:pPr algn="ctr"/>
            <a:r>
              <a:rPr lang="de-AT" sz="2000" b="1" dirty="0">
                <a:solidFill>
                  <a:srgbClr val="C00000"/>
                </a:solidFill>
              </a:rPr>
              <a:t>15,5%</a:t>
            </a:r>
            <a:endParaRPr lang="de-AT" sz="2400" b="1" dirty="0">
              <a:solidFill>
                <a:srgbClr val="C00000"/>
              </a:solidFill>
            </a:endParaRPr>
          </a:p>
        </p:txBody>
      </p:sp>
    </p:spTree>
    <p:extLst>
      <p:ext uri="{BB962C8B-B14F-4D97-AF65-F5344CB8AC3E}">
        <p14:creationId xmlns:p14="http://schemas.microsoft.com/office/powerpoint/2010/main" val="66703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5DD13-0DCB-6A31-2766-3A3C243F33B8}"/>
            </a:ext>
          </a:extLst>
        </p:cNvPr>
        <p:cNvGrpSpPr/>
        <p:nvPr/>
      </p:nvGrpSpPr>
      <p:grpSpPr>
        <a:xfrm>
          <a:off x="0" y="0"/>
          <a:ext cx="0" cy="0"/>
          <a:chOff x="0" y="0"/>
          <a:chExt cx="0" cy="0"/>
        </a:xfrm>
      </p:grpSpPr>
      <p:sp>
        <p:nvSpPr>
          <p:cNvPr id="7" name="Inhaltsplatzhalter 6">
            <a:extLst>
              <a:ext uri="{FF2B5EF4-FFF2-40B4-BE49-F238E27FC236}">
                <a16:creationId xmlns:a16="http://schemas.microsoft.com/office/drawing/2014/main" id="{59514C2F-C4CF-A032-4887-F969760EF36D}"/>
              </a:ext>
            </a:extLst>
          </p:cNvPr>
          <p:cNvSpPr>
            <a:spLocks noGrp="1"/>
          </p:cNvSpPr>
          <p:nvPr>
            <p:ph idx="1"/>
          </p:nvPr>
        </p:nvSpPr>
        <p:spPr/>
        <p:txBody>
          <a:bodyPr/>
          <a:lstStyle/>
          <a:p>
            <a:endParaRPr lang="de-AT"/>
          </a:p>
        </p:txBody>
      </p:sp>
      <p:sp>
        <p:nvSpPr>
          <p:cNvPr id="11" name="Abgerundetes Rechteck 10">
            <a:extLst>
              <a:ext uri="{FF2B5EF4-FFF2-40B4-BE49-F238E27FC236}">
                <a16:creationId xmlns:a16="http://schemas.microsoft.com/office/drawing/2014/main" id="{4A6EC34A-66A6-3DBF-C25D-7FAFE60F36F9}"/>
              </a:ext>
            </a:extLst>
          </p:cNvPr>
          <p:cNvSpPr/>
          <p:nvPr/>
        </p:nvSpPr>
        <p:spPr>
          <a:xfrm>
            <a:off x="505691" y="1825624"/>
            <a:ext cx="11207960" cy="4667251"/>
          </a:xfrm>
          <a:prstGeom prst="roundRect">
            <a:avLst/>
          </a:prstGeom>
          <a:solidFill>
            <a:srgbClr val="63A1C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Inhaltsplatzhalter 2">
            <a:extLst>
              <a:ext uri="{FF2B5EF4-FFF2-40B4-BE49-F238E27FC236}">
                <a16:creationId xmlns:a16="http://schemas.microsoft.com/office/drawing/2014/main" id="{9D7A3676-4659-A45E-12A8-52F60C9ED72B}"/>
              </a:ext>
            </a:extLst>
          </p:cNvPr>
          <p:cNvSpPr txBox="1">
            <a:spLocks/>
          </p:cNvSpPr>
          <p:nvPr/>
        </p:nvSpPr>
        <p:spPr>
          <a:xfrm>
            <a:off x="838200" y="1825623"/>
            <a:ext cx="10014857" cy="471895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AT" sz="4400" b="1" i="1" dirty="0"/>
              <a:t>Keine der untersuchten Schulen </a:t>
            </a:r>
            <a:r>
              <a:rPr lang="de-AT" sz="4400" i="1" dirty="0"/>
              <a:t>hat</a:t>
            </a:r>
            <a:br>
              <a:rPr lang="de-AT" sz="3600" i="1" dirty="0"/>
            </a:br>
            <a:r>
              <a:rPr lang="de-AT" sz="3600" i="1" dirty="0"/>
              <a:t>das ganze Jahr über </a:t>
            </a:r>
            <a:br>
              <a:rPr lang="de-AT" sz="3600" i="1" dirty="0"/>
            </a:br>
            <a:r>
              <a:rPr lang="de-AT" sz="4400" b="1" i="1" dirty="0"/>
              <a:t>die bestehenden Richtlinien eingehalten</a:t>
            </a:r>
            <a:r>
              <a:rPr lang="de-AT" sz="3600" i="1" dirty="0"/>
              <a:t>, es wurden</a:t>
            </a:r>
            <a:br>
              <a:rPr lang="de-AT" sz="3600" i="1" dirty="0"/>
            </a:br>
            <a:r>
              <a:rPr lang="de-AT" sz="4400" i="1" dirty="0"/>
              <a:t>stündliche mittlere CO₂-Werte gemessen</a:t>
            </a:r>
            <a:r>
              <a:rPr lang="de-AT" sz="3600" i="1" dirty="0"/>
              <a:t>, </a:t>
            </a:r>
            <a:br>
              <a:rPr lang="de-AT" sz="3600" i="1" dirty="0"/>
            </a:br>
            <a:r>
              <a:rPr lang="de-AT" sz="3600" i="1" dirty="0"/>
              <a:t>die fast </a:t>
            </a:r>
            <a:r>
              <a:rPr lang="de-AT" sz="4300" b="1" i="1" dirty="0"/>
              <a:t>siebenmal über dem Richtwert </a:t>
            </a:r>
            <a:r>
              <a:rPr lang="de-AT" sz="3600" i="1" dirty="0"/>
              <a:t>lagen. </a:t>
            </a:r>
            <a:br>
              <a:rPr lang="de-AT" sz="3600" i="1" dirty="0"/>
            </a:br>
            <a:r>
              <a:rPr lang="de-AT" sz="4400" b="1" i="1" dirty="0"/>
              <a:t>6900 ppm </a:t>
            </a:r>
            <a:r>
              <a:rPr lang="de-AT" sz="4400" i="1" dirty="0"/>
              <a:t>statt maximal 1000 ppm</a:t>
            </a:r>
          </a:p>
        </p:txBody>
      </p:sp>
      <p:sp>
        <p:nvSpPr>
          <p:cNvPr id="2" name="Titel 1">
            <a:extLst>
              <a:ext uri="{FF2B5EF4-FFF2-40B4-BE49-F238E27FC236}">
                <a16:creationId xmlns:a16="http://schemas.microsoft.com/office/drawing/2014/main" id="{A204B67B-E2FE-1835-B99C-DB93122A1A76}"/>
              </a:ext>
            </a:extLst>
          </p:cNvPr>
          <p:cNvSpPr txBox="1">
            <a:spLocks/>
          </p:cNvSpPr>
          <p:nvPr/>
        </p:nvSpPr>
        <p:spPr>
          <a:xfrm>
            <a:off x="838199" y="203645"/>
            <a:ext cx="10631557" cy="1325563"/>
          </a:xfrm>
          <a:prstGeom prst="rect">
            <a:avLst/>
          </a:prstGeom>
          <a:solidFill>
            <a:schemeClr val="bg1"/>
          </a:solidFill>
          <a:ln w="38100" cap="rnd" cmpd="tri">
            <a:solidFill>
              <a:srgbClr val="63A1C5"/>
            </a:solidFill>
            <a:extLst>
              <a:ext uri="{C807C97D-BFC1-408E-A445-0C87EB9F89A2}">
                <ask:lineSketchStyleProps xmlns:ask="http://schemas.microsoft.com/office/drawing/2018/sketchyshapes" sd="1219033472">
                  <a:custGeom>
                    <a:avLst/>
                    <a:gdLst>
                      <a:gd name="connsiteX0" fmla="*/ 0 w 10894142"/>
                      <a:gd name="connsiteY0" fmla="*/ 0 h 1765841"/>
                      <a:gd name="connsiteX1" fmla="*/ 10894142 w 10894142"/>
                      <a:gd name="connsiteY1" fmla="*/ 0 h 1765841"/>
                      <a:gd name="connsiteX2" fmla="*/ 10894142 w 10894142"/>
                      <a:gd name="connsiteY2" fmla="*/ 1765841 h 1765841"/>
                      <a:gd name="connsiteX3" fmla="*/ 0 w 10894142"/>
                      <a:gd name="connsiteY3" fmla="*/ 1765841 h 1765841"/>
                      <a:gd name="connsiteX4" fmla="*/ 0 w 10894142"/>
                      <a:gd name="connsiteY4" fmla="*/ 0 h 176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142" h="1765841" fill="none" extrusionOk="0">
                        <a:moveTo>
                          <a:pt x="0" y="0"/>
                        </a:moveTo>
                        <a:cubicBezTo>
                          <a:pt x="1850465" y="-49533"/>
                          <a:pt x="8824889" y="-14809"/>
                          <a:pt x="10894142" y="0"/>
                        </a:cubicBezTo>
                        <a:cubicBezTo>
                          <a:pt x="10749755" y="663354"/>
                          <a:pt x="11023263" y="933566"/>
                          <a:pt x="10894142" y="1765841"/>
                        </a:cubicBezTo>
                        <a:cubicBezTo>
                          <a:pt x="7906729" y="1717610"/>
                          <a:pt x="4992186" y="1850296"/>
                          <a:pt x="0" y="1765841"/>
                        </a:cubicBezTo>
                        <a:cubicBezTo>
                          <a:pt x="-21893" y="1154115"/>
                          <a:pt x="48123" y="299716"/>
                          <a:pt x="0" y="0"/>
                        </a:cubicBezTo>
                        <a:close/>
                      </a:path>
                      <a:path w="10894142" h="1765841" stroke="0" extrusionOk="0">
                        <a:moveTo>
                          <a:pt x="0" y="0"/>
                        </a:moveTo>
                        <a:cubicBezTo>
                          <a:pt x="2592044" y="118645"/>
                          <a:pt x="7070264" y="116012"/>
                          <a:pt x="10894142" y="0"/>
                        </a:cubicBezTo>
                        <a:cubicBezTo>
                          <a:pt x="11014797" y="626406"/>
                          <a:pt x="10785335" y="1331704"/>
                          <a:pt x="10894142" y="1765841"/>
                        </a:cubicBezTo>
                        <a:cubicBezTo>
                          <a:pt x="6636012" y="1900441"/>
                          <a:pt x="5102076" y="1608645"/>
                          <a:pt x="0" y="1765841"/>
                        </a:cubicBezTo>
                        <a:cubicBezTo>
                          <a:pt x="41792" y="1183853"/>
                          <a:pt x="-37890" y="738307"/>
                          <a:pt x="0" y="0"/>
                        </a:cubicBezTo>
                        <a:close/>
                      </a:path>
                    </a:pathLst>
                  </a:custGeom>
                  <ask:type>
                    <ask:lineSketchNone/>
                  </ask:type>
                </ask:lineSketchStyleProps>
              </a:ext>
            </a:extLst>
          </a:ln>
          <a:effectLst>
            <a:softEdge rad="87778"/>
          </a:effectLst>
        </p:spPr>
        <p:txBody>
          <a:bodyPr vert="horz" lIns="0" tIns="45720" rIns="91440" bIns="45720" rtlCol="0" anchor="ctr" anchorCtr="0">
            <a:normAutofit/>
          </a:bodyPr>
          <a:lstStyle>
            <a:lvl1pPr algn="l" defTabSz="914400" rtl="0" eaLnBrk="1" latinLnBrk="0" hangingPunct="1">
              <a:lnSpc>
                <a:spcPct val="90000"/>
              </a:lnSpc>
              <a:spcBef>
                <a:spcPct val="0"/>
              </a:spcBef>
              <a:buNone/>
              <a:defRPr sz="4500" b="0" i="0" kern="1200" baseline="0">
                <a:ln>
                  <a:solidFill>
                    <a:srgbClr val="5197BE"/>
                  </a:solidFill>
                </a:ln>
                <a:solidFill>
                  <a:schemeClr val="bg1"/>
                </a:solidFill>
                <a:effectLst/>
                <a:latin typeface="Lato" panose="020F0502020204030203" pitchFamily="34" charset="0"/>
                <a:ea typeface="+mj-ea"/>
                <a:cs typeface="+mj-cs"/>
              </a:defRPr>
            </a:lvl1pPr>
          </a:lstStyle>
          <a:p>
            <a:pPr marL="455613">
              <a:lnSpc>
                <a:spcPct val="120000"/>
              </a:lnSpc>
              <a:spcBef>
                <a:spcPts val="600"/>
              </a:spcBef>
            </a:pPr>
            <a:r>
              <a:rPr lang="de-AT" sz="4400" dirty="0">
                <a:solidFill>
                  <a:srgbClr val="00006F"/>
                </a:solidFill>
              </a:rPr>
              <a:t>Ergebnisse der ImpAQS-Studie</a:t>
            </a:r>
          </a:p>
        </p:txBody>
      </p:sp>
      <p:pic>
        <p:nvPicPr>
          <p:cNvPr id="3" name="Grafik 2" descr="Ein Bild, das Text, Schrift, Visitenkarte, Design enthält.&#10;&#10;Automatisch generierte Beschreibung">
            <a:extLst>
              <a:ext uri="{FF2B5EF4-FFF2-40B4-BE49-F238E27FC236}">
                <a16:creationId xmlns:a16="http://schemas.microsoft.com/office/drawing/2014/main" id="{D3901A50-F790-99C3-A712-A7404789EF84}"/>
              </a:ext>
            </a:extLst>
          </p:cNvPr>
          <p:cNvPicPr>
            <a:picLocks noChangeAspect="1"/>
          </p:cNvPicPr>
          <p:nvPr/>
        </p:nvPicPr>
        <p:blipFill rotWithShape="1">
          <a:blip r:embed="rId2"/>
          <a:srcRect l="13149" t="46972" r="47642"/>
          <a:stretch/>
        </p:blipFill>
        <p:spPr>
          <a:xfrm>
            <a:off x="9514668" y="320687"/>
            <a:ext cx="1595719" cy="1037563"/>
          </a:xfrm>
          <a:prstGeom prst="rect">
            <a:avLst/>
          </a:prstGeom>
        </p:spPr>
      </p:pic>
    </p:spTree>
    <p:extLst>
      <p:ext uri="{BB962C8B-B14F-4D97-AF65-F5344CB8AC3E}">
        <p14:creationId xmlns:p14="http://schemas.microsoft.com/office/powerpoint/2010/main" val="29671626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g324eb6e1335_0_2036"/>
          <p:cNvSpPr txBox="1"/>
          <p:nvPr/>
        </p:nvSpPr>
        <p:spPr>
          <a:xfrm>
            <a:off x="-241255" y="4694115"/>
            <a:ext cx="11344683" cy="4327770"/>
          </a:xfrm>
          <a:prstGeom prst="rect">
            <a:avLst/>
          </a:prstGeom>
          <a:noFill/>
          <a:ln>
            <a:noFill/>
          </a:ln>
        </p:spPr>
        <p:txBody>
          <a:bodyPr spcFirstLastPara="1" wrap="square" lIns="91425" tIns="45700" rIns="91425" bIns="45700" anchor="t" anchorCtr="0">
            <a:normAutofit/>
          </a:bodyPr>
          <a:lstStyle/>
          <a:p>
            <a:pPr marL="542925" marR="0" lvl="0" indent="-542925" defTabSz="914400">
              <a:lnSpc>
                <a:spcPct val="150000"/>
              </a:lnSpc>
              <a:spcBef>
                <a:spcPts val="600"/>
              </a:spcBef>
              <a:spcAft>
                <a:spcPts val="0"/>
              </a:spcAft>
              <a:buClr>
                <a:schemeClr val="lt1"/>
              </a:buClr>
              <a:buSzPct val="28571"/>
              <a:buFont typeface="Wingdings" pitchFamily="2" charset="2"/>
              <a:buChar char="ü"/>
            </a:pPr>
            <a:endParaRPr sz="5000" dirty="0">
              <a:solidFill>
                <a:schemeClr val="bg1"/>
              </a:solidFill>
              <a:latin typeface="Lato" panose="020F0502020204030203" pitchFamily="34" charset="0"/>
              <a:sym typeface="Lato"/>
            </a:endParaRPr>
          </a:p>
        </p:txBody>
      </p:sp>
      <p:sp>
        <p:nvSpPr>
          <p:cNvPr id="448" name="Google Shape;448;g324eb6e1335_0_2036"/>
          <p:cNvSpPr txBox="1">
            <a:spLocks noGrp="1"/>
          </p:cNvSpPr>
          <p:nvPr>
            <p:ph type="title"/>
          </p:nvPr>
        </p:nvSpPr>
        <p:spPr>
          <a:xfrm>
            <a:off x="675037" y="287641"/>
            <a:ext cx="10678763" cy="1325700"/>
          </a:xfrm>
          <a:prstGeom prst="rect">
            <a:avLst/>
          </a:prstGeom>
          <a:solidFill>
            <a:schemeClr val="bg1"/>
          </a:solidFill>
          <a:ln w="38100" cap="rnd" cmpd="tri">
            <a:solidFill>
              <a:srgbClr val="63A1C5"/>
            </a:solidFill>
            <a:extLst>
              <a:ext uri="{C807C97D-BFC1-408E-A445-0C87EB9F89A2}">
                <ask:lineSketchStyleProps xmlns:ask="http://schemas.microsoft.com/office/drawing/2018/sketchyshapes" sd="1219033472">
                  <a:custGeom>
                    <a:avLst/>
                    <a:gdLst>
                      <a:gd name="connsiteX0" fmla="*/ 0 w 10894142"/>
                      <a:gd name="connsiteY0" fmla="*/ 0 h 1765841"/>
                      <a:gd name="connsiteX1" fmla="*/ 10894142 w 10894142"/>
                      <a:gd name="connsiteY1" fmla="*/ 0 h 1765841"/>
                      <a:gd name="connsiteX2" fmla="*/ 10894142 w 10894142"/>
                      <a:gd name="connsiteY2" fmla="*/ 1765841 h 1765841"/>
                      <a:gd name="connsiteX3" fmla="*/ 0 w 10894142"/>
                      <a:gd name="connsiteY3" fmla="*/ 1765841 h 1765841"/>
                      <a:gd name="connsiteX4" fmla="*/ 0 w 10894142"/>
                      <a:gd name="connsiteY4" fmla="*/ 0 h 176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142" h="1765841" fill="none" extrusionOk="0">
                        <a:moveTo>
                          <a:pt x="0" y="0"/>
                        </a:moveTo>
                        <a:cubicBezTo>
                          <a:pt x="1850465" y="-49533"/>
                          <a:pt x="8824889" y="-14809"/>
                          <a:pt x="10894142" y="0"/>
                        </a:cubicBezTo>
                        <a:cubicBezTo>
                          <a:pt x="10749755" y="663354"/>
                          <a:pt x="11023263" y="933566"/>
                          <a:pt x="10894142" y="1765841"/>
                        </a:cubicBezTo>
                        <a:cubicBezTo>
                          <a:pt x="7906729" y="1717610"/>
                          <a:pt x="4992186" y="1850296"/>
                          <a:pt x="0" y="1765841"/>
                        </a:cubicBezTo>
                        <a:cubicBezTo>
                          <a:pt x="-21893" y="1154115"/>
                          <a:pt x="48123" y="299716"/>
                          <a:pt x="0" y="0"/>
                        </a:cubicBezTo>
                        <a:close/>
                      </a:path>
                      <a:path w="10894142" h="1765841" stroke="0" extrusionOk="0">
                        <a:moveTo>
                          <a:pt x="0" y="0"/>
                        </a:moveTo>
                        <a:cubicBezTo>
                          <a:pt x="2592044" y="118645"/>
                          <a:pt x="7070264" y="116012"/>
                          <a:pt x="10894142" y="0"/>
                        </a:cubicBezTo>
                        <a:cubicBezTo>
                          <a:pt x="11014797" y="626406"/>
                          <a:pt x="10785335" y="1331704"/>
                          <a:pt x="10894142" y="1765841"/>
                        </a:cubicBezTo>
                        <a:cubicBezTo>
                          <a:pt x="6636012" y="1900441"/>
                          <a:pt x="5102076" y="1608645"/>
                          <a:pt x="0" y="1765841"/>
                        </a:cubicBezTo>
                        <a:cubicBezTo>
                          <a:pt x="41792" y="1183853"/>
                          <a:pt x="-37890" y="738307"/>
                          <a:pt x="0" y="0"/>
                        </a:cubicBezTo>
                        <a:close/>
                      </a:path>
                    </a:pathLst>
                  </a:custGeom>
                  <ask:type>
                    <ask:lineSketchNone/>
                  </ask:type>
                </ask:lineSketchStyleProps>
              </a:ext>
            </a:extLst>
          </a:ln>
          <a:effectLst>
            <a:softEdge rad="87778"/>
          </a:effectLst>
        </p:spPr>
        <p:txBody>
          <a:bodyPr vert="horz" lIns="91440" tIns="45720" rIns="91440" bIns="45720" rtlCol="0" anchor="ctr" anchorCtr="1">
            <a:normAutofit/>
          </a:bodyPr>
          <a:lstStyle/>
          <a:p>
            <a:pPr>
              <a:lnSpc>
                <a:spcPct val="120000"/>
              </a:lnSpc>
              <a:spcBef>
                <a:spcPts val="600"/>
              </a:spcBef>
              <a:buFont typeface="Arial" panose="020B0604020202020204" pitchFamily="34" charset="0"/>
            </a:pPr>
            <a:r>
              <a:rPr lang="de-DE" sz="4400" dirty="0">
                <a:solidFill>
                  <a:srgbClr val="00006F"/>
                </a:solidFill>
                <a:ea typeface="+mn-ea"/>
                <a:cs typeface="+mn-cs"/>
              </a:rPr>
              <a:t>Chronisch Erkrankte sind…</a:t>
            </a:r>
            <a:endParaRPr sz="4400" dirty="0">
              <a:ln>
                <a:noFill/>
              </a:ln>
              <a:ea typeface="+mn-ea"/>
              <a:cs typeface="+mn-cs"/>
            </a:endParaRPr>
          </a:p>
        </p:txBody>
      </p:sp>
      <p:sp>
        <p:nvSpPr>
          <p:cNvPr id="3" name="Abgerundetes Rechteck 2">
            <a:extLst>
              <a:ext uri="{FF2B5EF4-FFF2-40B4-BE49-F238E27FC236}">
                <a16:creationId xmlns:a16="http://schemas.microsoft.com/office/drawing/2014/main" id="{F1FE1C64-FFED-94A4-2156-395D73877949}"/>
              </a:ext>
            </a:extLst>
          </p:cNvPr>
          <p:cNvSpPr/>
          <p:nvPr/>
        </p:nvSpPr>
        <p:spPr>
          <a:xfrm>
            <a:off x="675037" y="1701800"/>
            <a:ext cx="10841926" cy="5156200"/>
          </a:xfrm>
          <a:prstGeom prst="roundRect">
            <a:avLst/>
          </a:prstGeom>
          <a:solidFill>
            <a:schemeClr val="bg1"/>
          </a:solidFill>
          <a:ln w="12700">
            <a:solidFill>
              <a:srgbClr val="63A1C5"/>
            </a:solidFill>
          </a:ln>
        </p:spPr>
        <p:txBody>
          <a:bodyPr vert="horz" lIns="91440" tIns="45720" rIns="91440" bIns="45720" rtlCol="0" anchor="ctr" anchorCtr="1">
            <a:normAutofit/>
          </a:bodyPr>
          <a:lstStyle/>
          <a:p>
            <a:pPr marL="2182813" defTabSz="914400">
              <a:lnSpc>
                <a:spcPct val="120000"/>
              </a:lnSpc>
              <a:spcBef>
                <a:spcPts val="600"/>
              </a:spcBef>
            </a:pPr>
            <a:endParaRPr lang="de-AT" sz="3200">
              <a:solidFill>
                <a:srgbClr val="00006F"/>
              </a:solidFill>
              <a:latin typeface="Lato" panose="020F0502020204030203" pitchFamily="34" charset="0"/>
            </a:endParaRPr>
          </a:p>
        </p:txBody>
      </p:sp>
      <p:sp>
        <p:nvSpPr>
          <p:cNvPr id="4" name="Inhaltsplatzhalter 2">
            <a:extLst>
              <a:ext uri="{FF2B5EF4-FFF2-40B4-BE49-F238E27FC236}">
                <a16:creationId xmlns:a16="http://schemas.microsoft.com/office/drawing/2014/main" id="{EBBD2375-9D3E-94BA-987E-6D4A560DE756}"/>
              </a:ext>
            </a:extLst>
          </p:cNvPr>
          <p:cNvSpPr>
            <a:spLocks noGrp="1"/>
          </p:cNvSpPr>
          <p:nvPr>
            <p:ph idx="1"/>
          </p:nvPr>
        </p:nvSpPr>
        <p:spPr>
          <a:xfrm>
            <a:off x="746414" y="2055639"/>
            <a:ext cx="10390414" cy="4802361"/>
          </a:xfrm>
        </p:spPr>
        <p:txBody>
          <a:bodyPr>
            <a:normAutofit/>
          </a:bodyPr>
          <a:lstStyle/>
          <a:p>
            <a:pPr marL="0" indent="0">
              <a:buNone/>
            </a:pPr>
            <a:r>
              <a:rPr lang="de-AT" sz="3200" spc="120" dirty="0">
                <a:ln w="3175">
                  <a:noFill/>
                </a:ln>
                <a:solidFill>
                  <a:srgbClr val="00006F"/>
                </a:solidFill>
              </a:rPr>
              <a:t>… auch in Schulen </a:t>
            </a:r>
          </a:p>
          <a:p>
            <a:pPr marL="0" indent="0">
              <a:buNone/>
            </a:pPr>
            <a:r>
              <a:rPr lang="de-AT" sz="3200" spc="120" dirty="0">
                <a:ln w="3175">
                  <a:noFill/>
                </a:ln>
                <a:solidFill>
                  <a:srgbClr val="00006F"/>
                </a:solidFill>
              </a:rPr>
              <a:t>… SchülerInnen</a:t>
            </a:r>
          </a:p>
          <a:p>
            <a:pPr marL="0" indent="0">
              <a:buNone/>
            </a:pPr>
            <a:r>
              <a:rPr lang="de-AT" sz="3200" spc="120" dirty="0">
                <a:ln w="3175">
                  <a:noFill/>
                </a:ln>
                <a:solidFill>
                  <a:srgbClr val="00006F"/>
                </a:solidFill>
              </a:rPr>
              <a:t>… Lehrkräfte</a:t>
            </a:r>
          </a:p>
          <a:p>
            <a:pPr marL="0" indent="0">
              <a:buNone/>
            </a:pPr>
            <a:r>
              <a:rPr lang="de-AT" sz="3200" spc="120" dirty="0">
                <a:ln w="3175">
                  <a:noFill/>
                </a:ln>
                <a:solidFill>
                  <a:srgbClr val="00006F"/>
                </a:solidFill>
              </a:rPr>
              <a:t>… Verwandte/Kinder</a:t>
            </a:r>
          </a:p>
          <a:p>
            <a:pPr marL="0" indent="0">
              <a:buNone/>
            </a:pPr>
            <a:r>
              <a:rPr lang="de-AT" sz="3200" spc="120" dirty="0">
                <a:ln w="3175">
                  <a:noFill/>
                </a:ln>
                <a:solidFill>
                  <a:srgbClr val="00006F"/>
                </a:solidFill>
              </a:rPr>
              <a:t>… Geschwister &amp; Eltern</a:t>
            </a:r>
          </a:p>
        </p:txBody>
      </p:sp>
      <p:sp>
        <p:nvSpPr>
          <p:cNvPr id="6" name="Textfeld 5">
            <a:extLst>
              <a:ext uri="{FF2B5EF4-FFF2-40B4-BE49-F238E27FC236}">
                <a16:creationId xmlns:a16="http://schemas.microsoft.com/office/drawing/2014/main" id="{3F2412AB-8F78-5013-60B8-BB0CCBC501F3}"/>
              </a:ext>
            </a:extLst>
          </p:cNvPr>
          <p:cNvSpPr txBox="1"/>
          <p:nvPr/>
        </p:nvSpPr>
        <p:spPr>
          <a:xfrm>
            <a:off x="1485900" y="5484330"/>
            <a:ext cx="9274629" cy="1200329"/>
          </a:xfrm>
          <a:prstGeom prst="rect">
            <a:avLst/>
          </a:prstGeom>
          <a:noFill/>
          <a:ln w="28575" cap="rnd">
            <a:solidFill>
              <a:srgbClr val="00006F"/>
            </a:solidFill>
            <a:bevel/>
          </a:ln>
        </p:spPr>
        <p:txBody>
          <a:bodyPr wrap="square" rtlCol="0">
            <a:spAutoFit/>
          </a:bodyPr>
          <a:lstStyle/>
          <a:p>
            <a:pPr algn="ctr"/>
            <a:r>
              <a:rPr lang="de-AT" sz="3600" spc="120" dirty="0">
                <a:ln w="3175">
                  <a:noFill/>
                </a:ln>
                <a:solidFill>
                  <a:srgbClr val="00006F"/>
                </a:solidFill>
              </a:rPr>
              <a:t>Vermeidung der Übertragung von Krankheitserregern nach Hause!</a:t>
            </a:r>
          </a:p>
        </p:txBody>
      </p:sp>
      <p:grpSp>
        <p:nvGrpSpPr>
          <p:cNvPr id="22" name="Gruppieren 21">
            <a:extLst>
              <a:ext uri="{FF2B5EF4-FFF2-40B4-BE49-F238E27FC236}">
                <a16:creationId xmlns:a16="http://schemas.microsoft.com/office/drawing/2014/main" id="{9DF9CB0D-054C-4469-AF9E-1929EB37D2F6}"/>
              </a:ext>
            </a:extLst>
          </p:cNvPr>
          <p:cNvGrpSpPr/>
          <p:nvPr/>
        </p:nvGrpSpPr>
        <p:grpSpPr>
          <a:xfrm>
            <a:off x="4935287" y="1925728"/>
            <a:ext cx="6219222" cy="2925014"/>
            <a:chOff x="4935287" y="1925728"/>
            <a:chExt cx="6219222" cy="2925014"/>
          </a:xfrm>
        </p:grpSpPr>
        <p:grpSp>
          <p:nvGrpSpPr>
            <p:cNvPr id="20" name="Gruppieren 19">
              <a:extLst>
                <a:ext uri="{FF2B5EF4-FFF2-40B4-BE49-F238E27FC236}">
                  <a16:creationId xmlns:a16="http://schemas.microsoft.com/office/drawing/2014/main" id="{9EF9D530-5412-541B-1143-BD9275355440}"/>
                </a:ext>
              </a:extLst>
            </p:cNvPr>
            <p:cNvGrpSpPr/>
            <p:nvPr/>
          </p:nvGrpSpPr>
          <p:grpSpPr>
            <a:xfrm>
              <a:off x="4935287" y="1925728"/>
              <a:ext cx="6219222" cy="2925014"/>
              <a:chOff x="5632617" y="1830117"/>
              <a:chExt cx="5865205" cy="2635841"/>
            </a:xfrm>
          </p:grpSpPr>
          <p:grpSp>
            <p:nvGrpSpPr>
              <p:cNvPr id="9" name="Gruppieren 8">
                <a:extLst>
                  <a:ext uri="{FF2B5EF4-FFF2-40B4-BE49-F238E27FC236}">
                    <a16:creationId xmlns:a16="http://schemas.microsoft.com/office/drawing/2014/main" id="{9BC89FAA-FE59-D48A-E089-3A8787A9D49C}"/>
                  </a:ext>
                </a:extLst>
              </p:cNvPr>
              <p:cNvGrpSpPr/>
              <p:nvPr/>
            </p:nvGrpSpPr>
            <p:grpSpPr>
              <a:xfrm>
                <a:off x="5632617" y="1830117"/>
                <a:ext cx="5865205" cy="2635841"/>
                <a:chOff x="5599126" y="2172671"/>
                <a:chExt cx="5936687" cy="2454676"/>
              </a:xfrm>
            </p:grpSpPr>
            <p:pic>
              <p:nvPicPr>
                <p:cNvPr id="5" name="Grafik 4" descr="Ein Bild, das Text, Screenshot, Schrift, Design enthält.&#10;&#10;KI-generierte Inhalte können fehlerhaft sein.">
                  <a:extLst>
                    <a:ext uri="{FF2B5EF4-FFF2-40B4-BE49-F238E27FC236}">
                      <a16:creationId xmlns:a16="http://schemas.microsoft.com/office/drawing/2014/main" id="{1D2C78C3-2069-C791-E846-FA6892ED5E2F}"/>
                    </a:ext>
                  </a:extLst>
                </p:cNvPr>
                <p:cNvPicPr>
                  <a:picLocks noChangeAspect="1"/>
                </p:cNvPicPr>
                <p:nvPr/>
              </p:nvPicPr>
              <p:blipFill>
                <a:blip r:embed="rId3"/>
                <a:srcRect t="15469" r="10216"/>
                <a:stretch>
                  <a:fillRect/>
                </a:stretch>
              </p:blipFill>
              <p:spPr>
                <a:xfrm>
                  <a:off x="5599126" y="2172671"/>
                  <a:ext cx="5936687" cy="2454676"/>
                </a:xfrm>
                <a:prstGeom prst="rect">
                  <a:avLst/>
                </a:prstGeom>
              </p:spPr>
            </p:pic>
            <p:pic>
              <p:nvPicPr>
                <p:cNvPr id="2" name="Grafik 1" descr="Ein Bild, das Text, Screenshot, Schrift, Design enthält.&#10;&#10;KI-generierte Inhalte können fehlerhaft sein.">
                  <a:extLst>
                    <a:ext uri="{FF2B5EF4-FFF2-40B4-BE49-F238E27FC236}">
                      <a16:creationId xmlns:a16="http://schemas.microsoft.com/office/drawing/2014/main" id="{8C1493BB-DE69-B7D5-EC03-78BE76CC1FEA}"/>
                    </a:ext>
                  </a:extLst>
                </p:cNvPr>
                <p:cNvPicPr>
                  <a:picLocks noChangeAspect="1"/>
                </p:cNvPicPr>
                <p:nvPr/>
              </p:nvPicPr>
              <p:blipFill>
                <a:blip r:embed="rId3"/>
                <a:srcRect l="74727" t="21391" r="5245" b="57060"/>
                <a:stretch>
                  <a:fillRect/>
                </a:stretch>
              </p:blipFill>
              <p:spPr>
                <a:xfrm>
                  <a:off x="5618501" y="4138046"/>
                  <a:ext cx="1324305" cy="434393"/>
                </a:xfrm>
                <a:prstGeom prst="rect">
                  <a:avLst/>
                </a:prstGeom>
              </p:spPr>
            </p:pic>
            <p:pic>
              <p:nvPicPr>
                <p:cNvPr id="7" name="Grafik 6" descr="Ein Bild, das Text, Screenshot, Schrift, Design enthält.&#10;&#10;KI-generierte Inhalte können fehlerhaft sein.">
                  <a:extLst>
                    <a:ext uri="{FF2B5EF4-FFF2-40B4-BE49-F238E27FC236}">
                      <a16:creationId xmlns:a16="http://schemas.microsoft.com/office/drawing/2014/main" id="{7FD03D33-E931-827A-CFE4-C9E89D3AB6E4}"/>
                    </a:ext>
                  </a:extLst>
                </p:cNvPr>
                <p:cNvPicPr>
                  <a:picLocks noChangeAspect="1"/>
                </p:cNvPicPr>
                <p:nvPr/>
              </p:nvPicPr>
              <p:blipFill>
                <a:blip r:embed="rId3"/>
                <a:srcRect l="74727" t="21391" r="5245" b="57060"/>
                <a:stretch>
                  <a:fillRect/>
                </a:stretch>
              </p:blipFill>
              <p:spPr>
                <a:xfrm>
                  <a:off x="7059478" y="3980481"/>
                  <a:ext cx="640161" cy="434393"/>
                </a:xfrm>
                <a:prstGeom prst="rect">
                  <a:avLst/>
                </a:prstGeom>
              </p:spPr>
            </p:pic>
          </p:grpSp>
          <p:pic>
            <p:nvPicPr>
              <p:cNvPr id="15" name="Grafik 14" descr="Ein Bild, das Text, Screenshot, Schrift, Design enthält.&#10;&#10;KI-generierte Inhalte können fehlerhaft sein.">
                <a:extLst>
                  <a:ext uri="{FF2B5EF4-FFF2-40B4-BE49-F238E27FC236}">
                    <a16:creationId xmlns:a16="http://schemas.microsoft.com/office/drawing/2014/main" id="{C2CEBE65-E338-710A-2B2F-79A1D9A2B14D}"/>
                  </a:ext>
                </a:extLst>
              </p:cNvPr>
              <p:cNvPicPr>
                <a:picLocks noChangeAspect="1"/>
              </p:cNvPicPr>
              <p:nvPr/>
            </p:nvPicPr>
            <p:blipFill>
              <a:blip r:embed="rId3"/>
              <a:srcRect l="34640" t="56051" r="3337" b="5455"/>
              <a:stretch>
                <a:fillRect/>
              </a:stretch>
            </p:blipFill>
            <p:spPr>
              <a:xfrm>
                <a:off x="7440039" y="2932084"/>
                <a:ext cx="4051729" cy="1200329"/>
              </a:xfrm>
              <a:prstGeom prst="rect">
                <a:avLst/>
              </a:prstGeom>
            </p:spPr>
          </p:pic>
        </p:grpSp>
        <p:pic>
          <p:nvPicPr>
            <p:cNvPr id="11" name="Grafik 10" descr="Ein Bild, das Text, Screenshot, Schrift, Design enthält.&#10;&#10;KI-generierte Inhalte können fehlerhaft sein.">
              <a:extLst>
                <a:ext uri="{FF2B5EF4-FFF2-40B4-BE49-F238E27FC236}">
                  <a16:creationId xmlns:a16="http://schemas.microsoft.com/office/drawing/2014/main" id="{F603A057-52DF-D865-628C-E57DA47AB264}"/>
                </a:ext>
              </a:extLst>
            </p:cNvPr>
            <p:cNvPicPr>
              <a:picLocks noChangeAspect="1"/>
            </p:cNvPicPr>
            <p:nvPr/>
          </p:nvPicPr>
          <p:blipFill>
            <a:blip r:embed="rId3"/>
            <a:srcRect l="9631" t="-940" b="87383"/>
            <a:stretch>
              <a:fillRect/>
            </a:stretch>
          </p:blipFill>
          <p:spPr>
            <a:xfrm>
              <a:off x="5099564" y="4375991"/>
              <a:ext cx="5903483" cy="42273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4">
          <a:extLst>
            <a:ext uri="{FF2B5EF4-FFF2-40B4-BE49-F238E27FC236}">
              <a16:creationId xmlns:a16="http://schemas.microsoft.com/office/drawing/2014/main" id="{860909B4-BA11-3D4E-86F5-684A0386C23B}"/>
            </a:ext>
          </a:extLst>
        </p:cNvPr>
        <p:cNvGrpSpPr/>
        <p:nvPr/>
      </p:nvGrpSpPr>
      <p:grpSpPr>
        <a:xfrm>
          <a:off x="0" y="0"/>
          <a:ext cx="0" cy="0"/>
          <a:chOff x="0" y="0"/>
          <a:chExt cx="0" cy="0"/>
        </a:xfrm>
      </p:grpSpPr>
      <p:pic>
        <p:nvPicPr>
          <p:cNvPr id="2" name="Grafik 1" descr="Ein Bild, das Text, Screenshot enthält.&#10;&#10;KI-generierte Inhalte können fehlerhaft sein.">
            <a:extLst>
              <a:ext uri="{FF2B5EF4-FFF2-40B4-BE49-F238E27FC236}">
                <a16:creationId xmlns:a16="http://schemas.microsoft.com/office/drawing/2014/main" id="{64AFC24F-4BBF-7F27-2FD5-6310DA85CC72}"/>
              </a:ext>
            </a:extLst>
          </p:cNvPr>
          <p:cNvPicPr>
            <a:picLocks noChangeAspect="1"/>
          </p:cNvPicPr>
          <p:nvPr/>
        </p:nvPicPr>
        <p:blipFill>
          <a:blip r:embed="rId3"/>
          <a:srcRect l="2032" t="10819" r="2625"/>
          <a:stretch>
            <a:fillRect/>
          </a:stretch>
        </p:blipFill>
        <p:spPr>
          <a:xfrm>
            <a:off x="0" y="986670"/>
            <a:ext cx="8240056" cy="5871330"/>
          </a:xfrm>
          <a:prstGeom prst="rect">
            <a:avLst/>
          </a:prstGeom>
        </p:spPr>
      </p:pic>
      <p:sp>
        <p:nvSpPr>
          <p:cNvPr id="448" name="Google Shape;448;g324eb6e1335_0_2036">
            <a:extLst>
              <a:ext uri="{FF2B5EF4-FFF2-40B4-BE49-F238E27FC236}">
                <a16:creationId xmlns:a16="http://schemas.microsoft.com/office/drawing/2014/main" id="{80D41908-D0E7-576A-FB3F-2D0A1B2D1196}"/>
              </a:ext>
            </a:extLst>
          </p:cNvPr>
          <p:cNvSpPr txBox="1">
            <a:spLocks noGrp="1"/>
          </p:cNvSpPr>
          <p:nvPr>
            <p:ph type="title"/>
          </p:nvPr>
        </p:nvSpPr>
        <p:spPr>
          <a:xfrm>
            <a:off x="8327835" y="136466"/>
            <a:ext cx="3776385" cy="1659467"/>
          </a:xfrm>
          <a:prstGeom prst="rect">
            <a:avLst/>
          </a:prstGeom>
          <a:solidFill>
            <a:schemeClr val="bg1"/>
          </a:solidFill>
          <a:ln w="38100" cap="rnd" cmpd="tri">
            <a:solidFill>
              <a:srgbClr val="63A1C5"/>
            </a:solidFill>
            <a:extLst>
              <a:ext uri="{C807C97D-BFC1-408E-A445-0C87EB9F89A2}">
                <ask:lineSketchStyleProps xmlns:ask="http://schemas.microsoft.com/office/drawing/2018/sketchyshapes" sd="1219033472">
                  <a:custGeom>
                    <a:avLst/>
                    <a:gdLst>
                      <a:gd name="connsiteX0" fmla="*/ 0 w 10894142"/>
                      <a:gd name="connsiteY0" fmla="*/ 0 h 1765841"/>
                      <a:gd name="connsiteX1" fmla="*/ 10894142 w 10894142"/>
                      <a:gd name="connsiteY1" fmla="*/ 0 h 1765841"/>
                      <a:gd name="connsiteX2" fmla="*/ 10894142 w 10894142"/>
                      <a:gd name="connsiteY2" fmla="*/ 1765841 h 1765841"/>
                      <a:gd name="connsiteX3" fmla="*/ 0 w 10894142"/>
                      <a:gd name="connsiteY3" fmla="*/ 1765841 h 1765841"/>
                      <a:gd name="connsiteX4" fmla="*/ 0 w 10894142"/>
                      <a:gd name="connsiteY4" fmla="*/ 0 h 176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142" h="1765841" fill="none" extrusionOk="0">
                        <a:moveTo>
                          <a:pt x="0" y="0"/>
                        </a:moveTo>
                        <a:cubicBezTo>
                          <a:pt x="1850465" y="-49533"/>
                          <a:pt x="8824889" y="-14809"/>
                          <a:pt x="10894142" y="0"/>
                        </a:cubicBezTo>
                        <a:cubicBezTo>
                          <a:pt x="10749755" y="663354"/>
                          <a:pt x="11023263" y="933566"/>
                          <a:pt x="10894142" y="1765841"/>
                        </a:cubicBezTo>
                        <a:cubicBezTo>
                          <a:pt x="7906729" y="1717610"/>
                          <a:pt x="4992186" y="1850296"/>
                          <a:pt x="0" y="1765841"/>
                        </a:cubicBezTo>
                        <a:cubicBezTo>
                          <a:pt x="-21893" y="1154115"/>
                          <a:pt x="48123" y="299716"/>
                          <a:pt x="0" y="0"/>
                        </a:cubicBezTo>
                        <a:close/>
                      </a:path>
                      <a:path w="10894142" h="1765841" stroke="0" extrusionOk="0">
                        <a:moveTo>
                          <a:pt x="0" y="0"/>
                        </a:moveTo>
                        <a:cubicBezTo>
                          <a:pt x="2592044" y="118645"/>
                          <a:pt x="7070264" y="116012"/>
                          <a:pt x="10894142" y="0"/>
                        </a:cubicBezTo>
                        <a:cubicBezTo>
                          <a:pt x="11014797" y="626406"/>
                          <a:pt x="10785335" y="1331704"/>
                          <a:pt x="10894142" y="1765841"/>
                        </a:cubicBezTo>
                        <a:cubicBezTo>
                          <a:pt x="6636012" y="1900441"/>
                          <a:pt x="5102076" y="1608645"/>
                          <a:pt x="0" y="1765841"/>
                        </a:cubicBezTo>
                        <a:cubicBezTo>
                          <a:pt x="41792" y="1183853"/>
                          <a:pt x="-37890" y="738307"/>
                          <a:pt x="0" y="0"/>
                        </a:cubicBezTo>
                        <a:close/>
                      </a:path>
                    </a:pathLst>
                  </a:custGeom>
                  <ask:type>
                    <ask:lineSketchNone/>
                  </ask:type>
                </ask:lineSketchStyleProps>
              </a:ext>
            </a:extLst>
          </a:ln>
          <a:effectLst>
            <a:softEdge rad="87778"/>
          </a:effectLst>
        </p:spPr>
        <p:txBody>
          <a:bodyPr vert="horz" lIns="91440" tIns="45720" rIns="91440" bIns="45720" rtlCol="0" anchor="ctr" anchorCtr="1">
            <a:normAutofit/>
          </a:bodyPr>
          <a:lstStyle/>
          <a:p>
            <a:pPr algn="ctr">
              <a:lnSpc>
                <a:spcPct val="120000"/>
              </a:lnSpc>
              <a:spcBef>
                <a:spcPts val="600"/>
              </a:spcBef>
              <a:buFont typeface="Arial" panose="020B0604020202020204" pitchFamily="34" charset="0"/>
            </a:pPr>
            <a:r>
              <a:rPr lang="de-DE" sz="4400" dirty="0" err="1">
                <a:solidFill>
                  <a:srgbClr val="00006F"/>
                </a:solidFill>
                <a:ea typeface="+mn-ea"/>
                <a:cs typeface="+mn-cs"/>
              </a:rPr>
              <a:t>LongCOVID</a:t>
            </a:r>
            <a:br>
              <a:rPr lang="de-DE" sz="4400" dirty="0">
                <a:solidFill>
                  <a:srgbClr val="00006F"/>
                </a:solidFill>
                <a:ea typeface="+mn-ea"/>
                <a:cs typeface="+mn-cs"/>
              </a:rPr>
            </a:br>
            <a:r>
              <a:rPr lang="de-DE" sz="4400" dirty="0">
                <a:solidFill>
                  <a:srgbClr val="00006F"/>
                </a:solidFill>
                <a:ea typeface="+mn-ea"/>
                <a:cs typeface="+mn-cs"/>
              </a:rPr>
              <a:t>ME/CFS  </a:t>
            </a:r>
            <a:endParaRPr sz="4400" dirty="0">
              <a:solidFill>
                <a:srgbClr val="00006F"/>
              </a:solidFill>
              <a:ea typeface="+mn-ea"/>
              <a:cs typeface="+mn-cs"/>
            </a:endParaRPr>
          </a:p>
        </p:txBody>
      </p:sp>
      <p:pic>
        <p:nvPicPr>
          <p:cNvPr id="8" name="Grafik 7" descr="Ein Bild, das Text, Screenshot enthält.&#10;&#10;KI-generierte Inhalte können fehlerhaft sein.">
            <a:extLst>
              <a:ext uri="{FF2B5EF4-FFF2-40B4-BE49-F238E27FC236}">
                <a16:creationId xmlns:a16="http://schemas.microsoft.com/office/drawing/2014/main" id="{B176E246-88B8-69A7-AB78-6211391737EF}"/>
              </a:ext>
            </a:extLst>
          </p:cNvPr>
          <p:cNvPicPr>
            <a:picLocks noChangeAspect="1"/>
          </p:cNvPicPr>
          <p:nvPr/>
        </p:nvPicPr>
        <p:blipFill>
          <a:blip r:embed="rId3"/>
          <a:srcRect l="1" r="22964" b="89250"/>
          <a:stretch>
            <a:fillRect/>
          </a:stretch>
        </p:blipFill>
        <p:spPr>
          <a:xfrm>
            <a:off x="-1" y="1"/>
            <a:ext cx="8240056" cy="894566"/>
          </a:xfrm>
          <a:prstGeom prst="rect">
            <a:avLst/>
          </a:prstGeom>
        </p:spPr>
      </p:pic>
      <p:pic>
        <p:nvPicPr>
          <p:cNvPr id="6" name="Grafik 5" descr="Ein Bild, das Text, Screenshot, Website, Onlinewerbung enthält.&#10;&#10;Automatisch generierte Beschreibung">
            <a:extLst>
              <a:ext uri="{FF2B5EF4-FFF2-40B4-BE49-F238E27FC236}">
                <a16:creationId xmlns:a16="http://schemas.microsoft.com/office/drawing/2014/main" id="{E51A0090-C1D3-5C75-AA11-C55D1A853F30}"/>
              </a:ext>
            </a:extLst>
          </p:cNvPr>
          <p:cNvPicPr>
            <a:picLocks noChangeAspect="1"/>
          </p:cNvPicPr>
          <p:nvPr/>
        </p:nvPicPr>
        <p:blipFill>
          <a:blip r:embed="rId4"/>
          <a:srcRect l="765" t="51948" r="47890" b="24431"/>
          <a:stretch/>
        </p:blipFill>
        <p:spPr>
          <a:xfrm>
            <a:off x="8240055" y="4727791"/>
            <a:ext cx="4164034" cy="1915610"/>
          </a:xfrm>
          <a:prstGeom prst="rect">
            <a:avLst/>
          </a:prstGeom>
          <a:ln w="19050">
            <a:solidFill>
              <a:srgbClr val="FEFEFE"/>
            </a:solidFill>
          </a:ln>
        </p:spPr>
      </p:pic>
      <p:sp>
        <p:nvSpPr>
          <p:cNvPr id="9" name="Abgerundetes Rechteck 8">
            <a:extLst>
              <a:ext uri="{FF2B5EF4-FFF2-40B4-BE49-F238E27FC236}">
                <a16:creationId xmlns:a16="http://schemas.microsoft.com/office/drawing/2014/main" id="{2B6DC8F7-68D5-6202-CF2D-6BE6B7877F33}"/>
              </a:ext>
            </a:extLst>
          </p:cNvPr>
          <p:cNvSpPr/>
          <p:nvPr/>
        </p:nvSpPr>
        <p:spPr>
          <a:xfrm>
            <a:off x="8327835" y="1984379"/>
            <a:ext cx="3683788" cy="2554966"/>
          </a:xfrm>
          <a:prstGeom prst="roundRect">
            <a:avLst/>
          </a:prstGeom>
          <a:solidFill>
            <a:srgbClr val="63A1C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Inhaltsplatzhalter 2">
            <a:extLst>
              <a:ext uri="{FF2B5EF4-FFF2-40B4-BE49-F238E27FC236}">
                <a16:creationId xmlns:a16="http://schemas.microsoft.com/office/drawing/2014/main" id="{FB30DD17-A7DC-B55A-96DC-CC60502FD250}"/>
              </a:ext>
            </a:extLst>
          </p:cNvPr>
          <p:cNvSpPr txBox="1">
            <a:spLocks/>
          </p:cNvSpPr>
          <p:nvPr/>
        </p:nvSpPr>
        <p:spPr>
          <a:xfrm>
            <a:off x="8415615" y="2151517"/>
            <a:ext cx="3776385" cy="255496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indent="-182563"/>
            <a:r>
              <a:rPr lang="de-AT" dirty="0"/>
              <a:t>Infektionsprävention</a:t>
            </a:r>
            <a:br>
              <a:rPr lang="de-AT" dirty="0"/>
            </a:br>
            <a:r>
              <a:rPr lang="de-AT" dirty="0"/>
              <a:t>bei Rückkehr? </a:t>
            </a:r>
          </a:p>
          <a:p>
            <a:pPr marL="182563" indent="-182563"/>
            <a:r>
              <a:rPr lang="de-AT" dirty="0"/>
              <a:t>Jede Welle bringt weitere LC-Fälle</a:t>
            </a:r>
            <a:endParaRPr lang="de-AT" sz="3600" dirty="0"/>
          </a:p>
        </p:txBody>
      </p:sp>
      <p:sp>
        <p:nvSpPr>
          <p:cNvPr id="11" name="Oval 10">
            <a:extLst>
              <a:ext uri="{FF2B5EF4-FFF2-40B4-BE49-F238E27FC236}">
                <a16:creationId xmlns:a16="http://schemas.microsoft.com/office/drawing/2014/main" id="{E4472DC1-E88D-0341-A1CE-54567E78965D}"/>
              </a:ext>
            </a:extLst>
          </p:cNvPr>
          <p:cNvSpPr/>
          <p:nvPr/>
        </p:nvSpPr>
        <p:spPr>
          <a:xfrm>
            <a:off x="5492446" y="2453595"/>
            <a:ext cx="2340297" cy="975405"/>
          </a:xfrm>
          <a:custGeom>
            <a:avLst/>
            <a:gdLst>
              <a:gd name="connsiteX0" fmla="*/ 0 w 2340297"/>
              <a:gd name="connsiteY0" fmla="*/ 487703 h 975405"/>
              <a:gd name="connsiteX1" fmla="*/ 1170149 w 2340297"/>
              <a:gd name="connsiteY1" fmla="*/ 0 h 975405"/>
              <a:gd name="connsiteX2" fmla="*/ 2340298 w 2340297"/>
              <a:gd name="connsiteY2" fmla="*/ 487703 h 975405"/>
              <a:gd name="connsiteX3" fmla="*/ 1170149 w 2340297"/>
              <a:gd name="connsiteY3" fmla="*/ 975406 h 975405"/>
              <a:gd name="connsiteX4" fmla="*/ 0 w 2340297"/>
              <a:gd name="connsiteY4" fmla="*/ 487703 h 975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297" h="975405" extrusionOk="0">
                <a:moveTo>
                  <a:pt x="0" y="487703"/>
                </a:moveTo>
                <a:cubicBezTo>
                  <a:pt x="-32376" y="198382"/>
                  <a:pt x="478734" y="16949"/>
                  <a:pt x="1170149" y="0"/>
                </a:cubicBezTo>
                <a:cubicBezTo>
                  <a:pt x="1844033" y="5817"/>
                  <a:pt x="2309538" y="219330"/>
                  <a:pt x="2340298" y="487703"/>
                </a:cubicBezTo>
                <a:cubicBezTo>
                  <a:pt x="2315510" y="781260"/>
                  <a:pt x="1810408" y="1008548"/>
                  <a:pt x="1170149" y="975406"/>
                </a:cubicBezTo>
                <a:cubicBezTo>
                  <a:pt x="504607" y="964853"/>
                  <a:pt x="43548" y="777861"/>
                  <a:pt x="0" y="487703"/>
                </a:cubicBezTo>
                <a:close/>
              </a:path>
            </a:pathLst>
          </a:custGeom>
          <a:noFill/>
          <a:ln w="107950">
            <a:solidFill>
              <a:srgbClr val="00FA00"/>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Grafik 3" descr="Ein Bild, das Text, Schrift, Kalligrafie, Grafiken enthält.&#10;&#10;KI-generierte Inhalte können fehlerhaft sein.">
            <a:extLst>
              <a:ext uri="{FF2B5EF4-FFF2-40B4-BE49-F238E27FC236}">
                <a16:creationId xmlns:a16="http://schemas.microsoft.com/office/drawing/2014/main" id="{ADB29557-346E-F3EE-2844-D73DC55B7DBC}"/>
              </a:ext>
            </a:extLst>
          </p:cNvPr>
          <p:cNvPicPr>
            <a:picLocks noChangeAspect="1"/>
          </p:cNvPicPr>
          <p:nvPr/>
        </p:nvPicPr>
        <p:blipFill>
          <a:blip r:embed="rId5"/>
          <a:srcRect t="18042"/>
          <a:stretch>
            <a:fillRect/>
          </a:stretch>
        </p:blipFill>
        <p:spPr>
          <a:xfrm>
            <a:off x="-1" y="827727"/>
            <a:ext cx="4353119" cy="437366"/>
          </a:xfrm>
          <a:prstGeom prst="rect">
            <a:avLst/>
          </a:prstGeom>
        </p:spPr>
      </p:pic>
      <p:pic>
        <p:nvPicPr>
          <p:cNvPr id="7" name="Grafik 6" descr="Ein Bild, das Text, Schrift, Screenshot, Typografie enthält.&#10;&#10;KI-generierte Inhalte können fehlerhaft sein.">
            <a:extLst>
              <a:ext uri="{FF2B5EF4-FFF2-40B4-BE49-F238E27FC236}">
                <a16:creationId xmlns:a16="http://schemas.microsoft.com/office/drawing/2014/main" id="{362010CB-FA95-89BC-C49F-9E2BE285E624}"/>
              </a:ext>
            </a:extLst>
          </p:cNvPr>
          <p:cNvPicPr>
            <a:picLocks noChangeAspect="1"/>
          </p:cNvPicPr>
          <p:nvPr/>
        </p:nvPicPr>
        <p:blipFill>
          <a:blip r:embed="rId6"/>
          <a:srcRect l="59867"/>
          <a:stretch>
            <a:fillRect/>
          </a:stretch>
        </p:blipFill>
        <p:spPr>
          <a:xfrm>
            <a:off x="4353119" y="-66171"/>
            <a:ext cx="3886938" cy="1341346"/>
          </a:xfrm>
          <a:prstGeom prst="rect">
            <a:avLst/>
          </a:prstGeom>
        </p:spPr>
      </p:pic>
    </p:spTree>
    <p:extLst>
      <p:ext uri="{BB962C8B-B14F-4D97-AF65-F5344CB8AC3E}">
        <p14:creationId xmlns:p14="http://schemas.microsoft.com/office/powerpoint/2010/main" val="421052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bgerundetes Rechteck 5">
            <a:extLst>
              <a:ext uri="{FF2B5EF4-FFF2-40B4-BE49-F238E27FC236}">
                <a16:creationId xmlns:a16="http://schemas.microsoft.com/office/drawing/2014/main" id="{02320007-32FC-FB2F-E860-E32AFB8DD6BD}"/>
              </a:ext>
            </a:extLst>
          </p:cNvPr>
          <p:cNvSpPr/>
          <p:nvPr/>
        </p:nvSpPr>
        <p:spPr>
          <a:xfrm>
            <a:off x="558801" y="1879600"/>
            <a:ext cx="11057466" cy="488908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de-AT"/>
          </a:p>
        </p:txBody>
      </p:sp>
      <p:sp>
        <p:nvSpPr>
          <p:cNvPr id="2" name="Titel 1">
            <a:extLst>
              <a:ext uri="{FF2B5EF4-FFF2-40B4-BE49-F238E27FC236}">
                <a16:creationId xmlns:a16="http://schemas.microsoft.com/office/drawing/2014/main" id="{D1DD46AC-8E99-D816-1D8C-95A49DB3893C}"/>
              </a:ext>
            </a:extLst>
          </p:cNvPr>
          <p:cNvSpPr>
            <a:spLocks noGrp="1"/>
          </p:cNvSpPr>
          <p:nvPr>
            <p:ph type="title"/>
          </p:nvPr>
        </p:nvSpPr>
        <p:spPr>
          <a:xfrm>
            <a:off x="558800" y="365125"/>
            <a:ext cx="11057466" cy="1325563"/>
          </a:xfrm>
          <a:solidFill>
            <a:schemeClr val="bg1"/>
          </a:solidFill>
          <a:ln w="38100" cap="rnd" cmpd="tri">
            <a:solidFill>
              <a:srgbClr val="63A1C5"/>
            </a:solidFill>
            <a:extLst>
              <a:ext uri="{C807C97D-BFC1-408E-A445-0C87EB9F89A2}">
                <ask:lineSketchStyleProps xmlns:ask="http://schemas.microsoft.com/office/drawing/2018/sketchyshapes" sd="1219033472">
                  <a:custGeom>
                    <a:avLst/>
                    <a:gdLst>
                      <a:gd name="connsiteX0" fmla="*/ 0 w 10894142"/>
                      <a:gd name="connsiteY0" fmla="*/ 0 h 1765841"/>
                      <a:gd name="connsiteX1" fmla="*/ 10894142 w 10894142"/>
                      <a:gd name="connsiteY1" fmla="*/ 0 h 1765841"/>
                      <a:gd name="connsiteX2" fmla="*/ 10894142 w 10894142"/>
                      <a:gd name="connsiteY2" fmla="*/ 1765841 h 1765841"/>
                      <a:gd name="connsiteX3" fmla="*/ 0 w 10894142"/>
                      <a:gd name="connsiteY3" fmla="*/ 1765841 h 1765841"/>
                      <a:gd name="connsiteX4" fmla="*/ 0 w 10894142"/>
                      <a:gd name="connsiteY4" fmla="*/ 0 h 176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142" h="1765841" fill="none" extrusionOk="0">
                        <a:moveTo>
                          <a:pt x="0" y="0"/>
                        </a:moveTo>
                        <a:cubicBezTo>
                          <a:pt x="1850465" y="-49533"/>
                          <a:pt x="8824889" y="-14809"/>
                          <a:pt x="10894142" y="0"/>
                        </a:cubicBezTo>
                        <a:cubicBezTo>
                          <a:pt x="10749755" y="663354"/>
                          <a:pt x="11023263" y="933566"/>
                          <a:pt x="10894142" y="1765841"/>
                        </a:cubicBezTo>
                        <a:cubicBezTo>
                          <a:pt x="7906729" y="1717610"/>
                          <a:pt x="4992186" y="1850296"/>
                          <a:pt x="0" y="1765841"/>
                        </a:cubicBezTo>
                        <a:cubicBezTo>
                          <a:pt x="-21893" y="1154115"/>
                          <a:pt x="48123" y="299716"/>
                          <a:pt x="0" y="0"/>
                        </a:cubicBezTo>
                        <a:close/>
                      </a:path>
                      <a:path w="10894142" h="1765841" stroke="0" extrusionOk="0">
                        <a:moveTo>
                          <a:pt x="0" y="0"/>
                        </a:moveTo>
                        <a:cubicBezTo>
                          <a:pt x="2592044" y="118645"/>
                          <a:pt x="7070264" y="116012"/>
                          <a:pt x="10894142" y="0"/>
                        </a:cubicBezTo>
                        <a:cubicBezTo>
                          <a:pt x="11014797" y="626406"/>
                          <a:pt x="10785335" y="1331704"/>
                          <a:pt x="10894142" y="1765841"/>
                        </a:cubicBezTo>
                        <a:cubicBezTo>
                          <a:pt x="6636012" y="1900441"/>
                          <a:pt x="5102076" y="1608645"/>
                          <a:pt x="0" y="1765841"/>
                        </a:cubicBezTo>
                        <a:cubicBezTo>
                          <a:pt x="41792" y="1183853"/>
                          <a:pt x="-37890" y="738307"/>
                          <a:pt x="0" y="0"/>
                        </a:cubicBezTo>
                        <a:close/>
                      </a:path>
                    </a:pathLst>
                  </a:custGeom>
                  <ask:type>
                    <ask:lineSketchNone/>
                  </ask:type>
                </ask:lineSketchStyleProps>
              </a:ext>
            </a:extLst>
          </a:ln>
          <a:effectLst>
            <a:softEdge rad="87778"/>
          </a:effectLst>
        </p:spPr>
        <p:txBody>
          <a:bodyPr vert="horz" lIns="91440" tIns="45720" rIns="91440" bIns="45720" rtlCol="0" anchor="ctr" anchorCtr="1">
            <a:normAutofit/>
          </a:bodyPr>
          <a:lstStyle/>
          <a:p>
            <a:pPr algn="ctr">
              <a:lnSpc>
                <a:spcPct val="120000"/>
              </a:lnSpc>
              <a:spcBef>
                <a:spcPts val="600"/>
              </a:spcBef>
              <a:buFont typeface="Arial" panose="020B0604020202020204" pitchFamily="34" charset="0"/>
            </a:pPr>
            <a:r>
              <a:rPr lang="de-DE" sz="4400" dirty="0">
                <a:solidFill>
                  <a:srgbClr val="00006F"/>
                </a:solidFill>
                <a:ea typeface="+mn-ea"/>
                <a:cs typeface="+mn-cs"/>
              </a:rPr>
              <a:t>Weitere direkte Effekte gesunder Raumluft</a:t>
            </a:r>
          </a:p>
        </p:txBody>
      </p:sp>
      <p:sp>
        <p:nvSpPr>
          <p:cNvPr id="3" name="Inhaltsplatzhalter 2">
            <a:extLst>
              <a:ext uri="{FF2B5EF4-FFF2-40B4-BE49-F238E27FC236}">
                <a16:creationId xmlns:a16="http://schemas.microsoft.com/office/drawing/2014/main" id="{1980B731-F347-D72E-E845-95209AF64A70}"/>
              </a:ext>
            </a:extLst>
          </p:cNvPr>
          <p:cNvSpPr>
            <a:spLocks noGrp="1"/>
          </p:cNvSpPr>
          <p:nvPr>
            <p:ph idx="1"/>
          </p:nvPr>
        </p:nvSpPr>
        <p:spPr>
          <a:xfrm>
            <a:off x="2887135" y="2440517"/>
            <a:ext cx="9254067" cy="4168245"/>
          </a:xfrm>
        </p:spPr>
        <p:txBody>
          <a:bodyPr>
            <a:normAutofit/>
          </a:bodyPr>
          <a:lstStyle/>
          <a:p>
            <a:pPr marL="0" indent="0">
              <a:lnSpc>
                <a:spcPct val="200000"/>
              </a:lnSpc>
              <a:buNone/>
            </a:pPr>
            <a:r>
              <a:rPr lang="de-DE" sz="3200" dirty="0">
                <a:solidFill>
                  <a:srgbClr val="00006F"/>
                </a:solidFill>
              </a:rPr>
              <a:t>Mindestens 30% WENIGER Absenz in KIGAs</a:t>
            </a:r>
          </a:p>
          <a:p>
            <a:pPr marL="0" indent="0">
              <a:lnSpc>
                <a:spcPct val="150000"/>
              </a:lnSpc>
              <a:buNone/>
            </a:pPr>
            <a:r>
              <a:rPr lang="de-DE" sz="3200" dirty="0">
                <a:solidFill>
                  <a:srgbClr val="00006F"/>
                </a:solidFill>
              </a:rPr>
              <a:t>Volkswirtschaftliche Kostenreduktion:</a:t>
            </a:r>
            <a:br>
              <a:rPr lang="de-DE" sz="3200" dirty="0">
                <a:solidFill>
                  <a:srgbClr val="00006F"/>
                </a:solidFill>
              </a:rPr>
            </a:br>
            <a:r>
              <a:rPr lang="de-DE" sz="3200" dirty="0">
                <a:solidFill>
                  <a:srgbClr val="00006F"/>
                </a:solidFill>
              </a:rPr>
              <a:t>Atemwegserkrankungen kosten Ö 3-4 Mrd.€/a</a:t>
            </a:r>
          </a:p>
          <a:p>
            <a:pPr marL="0" indent="0">
              <a:lnSpc>
                <a:spcPct val="200000"/>
              </a:lnSpc>
              <a:buNone/>
            </a:pPr>
            <a:r>
              <a:rPr lang="de-DE" sz="3200" dirty="0">
                <a:solidFill>
                  <a:srgbClr val="00006F"/>
                </a:solidFill>
              </a:rPr>
              <a:t>Weniger Betreuungsaufwand in den Familien</a:t>
            </a:r>
          </a:p>
        </p:txBody>
      </p:sp>
      <p:pic>
        <p:nvPicPr>
          <p:cNvPr id="5" name="Grafik 4" descr="Ein Bild, das Schwarz, Dunkelheit enthält.&#10;&#10;KI-generierte Inhalte können fehlerhaft sein.">
            <a:extLst>
              <a:ext uri="{FF2B5EF4-FFF2-40B4-BE49-F238E27FC236}">
                <a16:creationId xmlns:a16="http://schemas.microsoft.com/office/drawing/2014/main" id="{1F538143-E759-3427-77A0-2004B60F468D}"/>
              </a:ext>
            </a:extLst>
          </p:cNvPr>
          <p:cNvPicPr>
            <a:picLocks noChangeAspect="1"/>
          </p:cNvPicPr>
          <p:nvPr/>
        </p:nvPicPr>
        <p:blipFill>
          <a:blip r:embed="rId3">
            <a:duotone>
              <a:schemeClr val="accent1">
                <a:shade val="45000"/>
                <a:satMod val="135000"/>
              </a:schemeClr>
              <a:prstClr val="white"/>
            </a:duotone>
          </a:blip>
          <a:srcRect l="14688" t="-195" r="24766" b="195"/>
          <a:stretch>
            <a:fillRect/>
          </a:stretch>
        </p:blipFill>
        <p:spPr>
          <a:xfrm>
            <a:off x="787402" y="2232555"/>
            <a:ext cx="2099733" cy="4332816"/>
          </a:xfrm>
          <a:prstGeom prst="rect">
            <a:avLst/>
          </a:prstGeom>
        </p:spPr>
      </p:pic>
    </p:spTree>
    <p:extLst>
      <p:ext uri="{BB962C8B-B14F-4D97-AF65-F5344CB8AC3E}">
        <p14:creationId xmlns:p14="http://schemas.microsoft.com/office/powerpoint/2010/main" val="28509035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DB720-4DE8-DE8C-767E-4EA45833145D}"/>
            </a:ext>
          </a:extLst>
        </p:cNvPr>
        <p:cNvGrpSpPr/>
        <p:nvPr/>
      </p:nvGrpSpPr>
      <p:grpSpPr>
        <a:xfrm>
          <a:off x="0" y="0"/>
          <a:ext cx="0" cy="0"/>
          <a:chOff x="0" y="0"/>
          <a:chExt cx="0" cy="0"/>
        </a:xfrm>
      </p:grpSpPr>
      <p:sp>
        <p:nvSpPr>
          <p:cNvPr id="7" name="Inhaltsplatzhalter 6">
            <a:extLst>
              <a:ext uri="{FF2B5EF4-FFF2-40B4-BE49-F238E27FC236}">
                <a16:creationId xmlns:a16="http://schemas.microsoft.com/office/drawing/2014/main" id="{D1A24A36-3C95-93E5-660F-940E713775A2}"/>
              </a:ext>
            </a:extLst>
          </p:cNvPr>
          <p:cNvSpPr>
            <a:spLocks noGrp="1"/>
          </p:cNvSpPr>
          <p:nvPr>
            <p:ph idx="1"/>
          </p:nvPr>
        </p:nvSpPr>
        <p:spPr/>
        <p:txBody>
          <a:bodyPr/>
          <a:lstStyle/>
          <a:p>
            <a:endParaRPr lang="de-AT"/>
          </a:p>
        </p:txBody>
      </p:sp>
      <p:sp>
        <p:nvSpPr>
          <p:cNvPr id="11" name="Abgerundetes Rechteck 10">
            <a:extLst>
              <a:ext uri="{FF2B5EF4-FFF2-40B4-BE49-F238E27FC236}">
                <a16:creationId xmlns:a16="http://schemas.microsoft.com/office/drawing/2014/main" id="{381FEC04-C52E-35F5-E289-7FB37A61FAB4}"/>
              </a:ext>
            </a:extLst>
          </p:cNvPr>
          <p:cNvSpPr/>
          <p:nvPr/>
        </p:nvSpPr>
        <p:spPr>
          <a:xfrm>
            <a:off x="521457" y="1825624"/>
            <a:ext cx="11207960" cy="4667251"/>
          </a:xfrm>
          <a:prstGeom prst="roundRect">
            <a:avLst/>
          </a:prstGeom>
          <a:solidFill>
            <a:srgbClr val="63A1C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Inhaltsplatzhalter 2">
            <a:extLst>
              <a:ext uri="{FF2B5EF4-FFF2-40B4-BE49-F238E27FC236}">
                <a16:creationId xmlns:a16="http://schemas.microsoft.com/office/drawing/2014/main" id="{C6FEB186-01AA-7A48-52E3-4A08A7200B5D}"/>
              </a:ext>
            </a:extLst>
          </p:cNvPr>
          <p:cNvSpPr txBox="1">
            <a:spLocks/>
          </p:cNvSpPr>
          <p:nvPr/>
        </p:nvSpPr>
        <p:spPr>
          <a:xfrm>
            <a:off x="838200" y="2008497"/>
            <a:ext cx="10629900" cy="471895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AT" sz="4000" b="1" i="1" dirty="0"/>
              <a:t>Sichtbare CO</a:t>
            </a:r>
            <a:r>
              <a:rPr lang="de-AT" sz="4000" b="1" i="1" baseline="-25000" dirty="0"/>
              <a:t>2</a:t>
            </a:r>
            <a:r>
              <a:rPr lang="de-AT" sz="4000" b="1" i="1" dirty="0"/>
              <a:t>-Monitore </a:t>
            </a:r>
            <a:r>
              <a:rPr lang="de-AT" sz="4000" i="1" dirty="0"/>
              <a:t>&amp; </a:t>
            </a:r>
            <a:r>
              <a:rPr lang="de-AT" sz="4000" b="1" i="1" dirty="0"/>
              <a:t>Lüftungshinweise</a:t>
            </a:r>
            <a:br>
              <a:rPr lang="de-AT" sz="4000" b="1" i="1" dirty="0"/>
            </a:br>
            <a:r>
              <a:rPr lang="de-AT" sz="4000" i="1" dirty="0"/>
              <a:t>bewirkten </a:t>
            </a:r>
            <a:r>
              <a:rPr lang="de-AT" sz="4000" b="1" i="1" dirty="0"/>
              <a:t>große Unterschiede</a:t>
            </a:r>
            <a:r>
              <a:rPr lang="de-AT" sz="4000" i="1" dirty="0"/>
              <a:t> beim Lüften</a:t>
            </a:r>
          </a:p>
          <a:p>
            <a:endParaRPr lang="de-AT" sz="4000" b="1" i="1" dirty="0"/>
          </a:p>
          <a:p>
            <a:r>
              <a:rPr lang="de-AT" sz="4000" i="1" dirty="0"/>
              <a:t>In 25% der Klassen mit ablesbaren CO</a:t>
            </a:r>
            <a:r>
              <a:rPr lang="de-AT" sz="4000" i="1" baseline="-25000" dirty="0"/>
              <a:t>2</a:t>
            </a:r>
            <a:r>
              <a:rPr lang="de-AT" sz="4000" i="1" dirty="0"/>
              <a:t>-Geräten um 500 ppm niedrigere </a:t>
            </a:r>
            <a:r>
              <a:rPr lang="de-AT" sz="4000" b="1" i="1" dirty="0"/>
              <a:t>CO</a:t>
            </a:r>
            <a:r>
              <a:rPr lang="de-AT" sz="4000" b="1" i="1" baseline="-25000" dirty="0"/>
              <a:t>2</a:t>
            </a:r>
            <a:r>
              <a:rPr lang="de-AT" sz="4000" i="1" dirty="0"/>
              <a:t>-Werte </a:t>
            </a:r>
            <a:r>
              <a:rPr lang="de-AT" sz="3200" i="1" dirty="0"/>
              <a:t>(Jänner 2024)</a:t>
            </a:r>
            <a:endParaRPr lang="de-AT" sz="4000" i="1" dirty="0"/>
          </a:p>
        </p:txBody>
      </p:sp>
      <p:sp>
        <p:nvSpPr>
          <p:cNvPr id="2" name="Titel 1">
            <a:extLst>
              <a:ext uri="{FF2B5EF4-FFF2-40B4-BE49-F238E27FC236}">
                <a16:creationId xmlns:a16="http://schemas.microsoft.com/office/drawing/2014/main" id="{B9EE246B-B5C4-E15B-BFEE-22DE8E910AE7}"/>
              </a:ext>
            </a:extLst>
          </p:cNvPr>
          <p:cNvSpPr txBox="1">
            <a:spLocks/>
          </p:cNvSpPr>
          <p:nvPr/>
        </p:nvSpPr>
        <p:spPr>
          <a:xfrm>
            <a:off x="838199" y="203645"/>
            <a:ext cx="10631557" cy="1325563"/>
          </a:xfrm>
          <a:prstGeom prst="rect">
            <a:avLst/>
          </a:prstGeom>
          <a:solidFill>
            <a:schemeClr val="bg1"/>
          </a:solidFill>
          <a:ln w="38100" cap="rnd" cmpd="tri">
            <a:solidFill>
              <a:srgbClr val="63A1C5"/>
            </a:solidFill>
            <a:extLst>
              <a:ext uri="{C807C97D-BFC1-408E-A445-0C87EB9F89A2}">
                <ask:lineSketchStyleProps xmlns:ask="http://schemas.microsoft.com/office/drawing/2018/sketchyshapes" sd="1219033472">
                  <a:custGeom>
                    <a:avLst/>
                    <a:gdLst>
                      <a:gd name="connsiteX0" fmla="*/ 0 w 10894142"/>
                      <a:gd name="connsiteY0" fmla="*/ 0 h 1765841"/>
                      <a:gd name="connsiteX1" fmla="*/ 10894142 w 10894142"/>
                      <a:gd name="connsiteY1" fmla="*/ 0 h 1765841"/>
                      <a:gd name="connsiteX2" fmla="*/ 10894142 w 10894142"/>
                      <a:gd name="connsiteY2" fmla="*/ 1765841 h 1765841"/>
                      <a:gd name="connsiteX3" fmla="*/ 0 w 10894142"/>
                      <a:gd name="connsiteY3" fmla="*/ 1765841 h 1765841"/>
                      <a:gd name="connsiteX4" fmla="*/ 0 w 10894142"/>
                      <a:gd name="connsiteY4" fmla="*/ 0 h 176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142" h="1765841" fill="none" extrusionOk="0">
                        <a:moveTo>
                          <a:pt x="0" y="0"/>
                        </a:moveTo>
                        <a:cubicBezTo>
                          <a:pt x="1850465" y="-49533"/>
                          <a:pt x="8824889" y="-14809"/>
                          <a:pt x="10894142" y="0"/>
                        </a:cubicBezTo>
                        <a:cubicBezTo>
                          <a:pt x="10749755" y="663354"/>
                          <a:pt x="11023263" y="933566"/>
                          <a:pt x="10894142" y="1765841"/>
                        </a:cubicBezTo>
                        <a:cubicBezTo>
                          <a:pt x="7906729" y="1717610"/>
                          <a:pt x="4992186" y="1850296"/>
                          <a:pt x="0" y="1765841"/>
                        </a:cubicBezTo>
                        <a:cubicBezTo>
                          <a:pt x="-21893" y="1154115"/>
                          <a:pt x="48123" y="299716"/>
                          <a:pt x="0" y="0"/>
                        </a:cubicBezTo>
                        <a:close/>
                      </a:path>
                      <a:path w="10894142" h="1765841" stroke="0" extrusionOk="0">
                        <a:moveTo>
                          <a:pt x="0" y="0"/>
                        </a:moveTo>
                        <a:cubicBezTo>
                          <a:pt x="2592044" y="118645"/>
                          <a:pt x="7070264" y="116012"/>
                          <a:pt x="10894142" y="0"/>
                        </a:cubicBezTo>
                        <a:cubicBezTo>
                          <a:pt x="11014797" y="626406"/>
                          <a:pt x="10785335" y="1331704"/>
                          <a:pt x="10894142" y="1765841"/>
                        </a:cubicBezTo>
                        <a:cubicBezTo>
                          <a:pt x="6636012" y="1900441"/>
                          <a:pt x="5102076" y="1608645"/>
                          <a:pt x="0" y="1765841"/>
                        </a:cubicBezTo>
                        <a:cubicBezTo>
                          <a:pt x="41792" y="1183853"/>
                          <a:pt x="-37890" y="738307"/>
                          <a:pt x="0" y="0"/>
                        </a:cubicBezTo>
                        <a:close/>
                      </a:path>
                    </a:pathLst>
                  </a:custGeom>
                  <ask:type>
                    <ask:lineSketchNone/>
                  </ask:type>
                </ask:lineSketchStyleProps>
              </a:ext>
            </a:extLst>
          </a:ln>
          <a:effectLst>
            <a:softEdge rad="87778"/>
          </a:effectLst>
        </p:spPr>
        <p:txBody>
          <a:bodyPr vert="horz" lIns="0" tIns="45720" rIns="91440" bIns="45720" rtlCol="0" anchor="ctr" anchorCtr="0">
            <a:normAutofit/>
          </a:bodyPr>
          <a:lstStyle>
            <a:lvl1pPr algn="l" defTabSz="914400" rtl="0" eaLnBrk="1" latinLnBrk="0" hangingPunct="1">
              <a:lnSpc>
                <a:spcPct val="90000"/>
              </a:lnSpc>
              <a:spcBef>
                <a:spcPct val="0"/>
              </a:spcBef>
              <a:buNone/>
              <a:defRPr sz="4500" b="0" i="0" kern="1200" baseline="0">
                <a:ln>
                  <a:solidFill>
                    <a:srgbClr val="5197BE"/>
                  </a:solidFill>
                </a:ln>
                <a:solidFill>
                  <a:schemeClr val="bg1"/>
                </a:solidFill>
                <a:effectLst/>
                <a:latin typeface="Lato" panose="020F0502020204030203" pitchFamily="34" charset="0"/>
                <a:ea typeface="+mj-ea"/>
                <a:cs typeface="+mj-cs"/>
              </a:defRPr>
            </a:lvl1pPr>
          </a:lstStyle>
          <a:p>
            <a:pPr marL="455613">
              <a:lnSpc>
                <a:spcPct val="120000"/>
              </a:lnSpc>
              <a:spcBef>
                <a:spcPts val="600"/>
              </a:spcBef>
            </a:pPr>
            <a:r>
              <a:rPr lang="de-AT" sz="4400" dirty="0">
                <a:solidFill>
                  <a:srgbClr val="00006F"/>
                </a:solidFill>
              </a:rPr>
              <a:t>Ergebnisse der ImpAQS-Studie</a:t>
            </a:r>
          </a:p>
        </p:txBody>
      </p:sp>
      <p:pic>
        <p:nvPicPr>
          <p:cNvPr id="5" name="Grafik 4" descr="Ein Bild, das Text, Schrift, Visitenkarte, Design enthält.&#10;&#10;Automatisch generierte Beschreibung">
            <a:extLst>
              <a:ext uri="{FF2B5EF4-FFF2-40B4-BE49-F238E27FC236}">
                <a16:creationId xmlns:a16="http://schemas.microsoft.com/office/drawing/2014/main" id="{1E24DE68-FA7F-E5AB-E280-507714991624}"/>
              </a:ext>
            </a:extLst>
          </p:cNvPr>
          <p:cNvPicPr>
            <a:picLocks noChangeAspect="1"/>
          </p:cNvPicPr>
          <p:nvPr/>
        </p:nvPicPr>
        <p:blipFill rotWithShape="1">
          <a:blip r:embed="rId3"/>
          <a:srcRect l="13149" t="46972" r="47642"/>
          <a:stretch/>
        </p:blipFill>
        <p:spPr>
          <a:xfrm>
            <a:off x="9514668" y="320687"/>
            <a:ext cx="1595719" cy="1037563"/>
          </a:xfrm>
          <a:prstGeom prst="rect">
            <a:avLst/>
          </a:prstGeom>
        </p:spPr>
      </p:pic>
    </p:spTree>
    <p:extLst>
      <p:ext uri="{BB962C8B-B14F-4D97-AF65-F5344CB8AC3E}">
        <p14:creationId xmlns:p14="http://schemas.microsoft.com/office/powerpoint/2010/main" val="36954511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descr="Ein Bild, das Text, Screenshot, Diagramm, Design enthält.&#10;&#10;KI-generierte Inhalte können fehlerhaft sein.">
            <a:extLst>
              <a:ext uri="{FF2B5EF4-FFF2-40B4-BE49-F238E27FC236}">
                <a16:creationId xmlns:a16="http://schemas.microsoft.com/office/drawing/2014/main" id="{9426A475-59E6-5EE9-0734-9DA82F71B544}"/>
              </a:ext>
            </a:extLst>
          </p:cNvPr>
          <p:cNvPicPr>
            <a:picLocks noChangeAspect="1"/>
          </p:cNvPicPr>
          <p:nvPr/>
        </p:nvPicPr>
        <p:blipFill>
          <a:blip r:embed="rId3"/>
          <a:srcRect b="16801"/>
          <a:stretch>
            <a:fillRect/>
          </a:stretch>
        </p:blipFill>
        <p:spPr>
          <a:xfrm>
            <a:off x="1616017" y="1679458"/>
            <a:ext cx="8959966" cy="5220064"/>
          </a:xfrm>
          <a:prstGeom prst="rect">
            <a:avLst/>
          </a:prstGeom>
        </p:spPr>
      </p:pic>
      <p:sp>
        <p:nvSpPr>
          <p:cNvPr id="2" name="Titel 1">
            <a:extLst>
              <a:ext uri="{FF2B5EF4-FFF2-40B4-BE49-F238E27FC236}">
                <a16:creationId xmlns:a16="http://schemas.microsoft.com/office/drawing/2014/main" id="{21880C76-9A36-42E3-358B-9B4B082BAC8C}"/>
              </a:ext>
            </a:extLst>
          </p:cNvPr>
          <p:cNvSpPr>
            <a:spLocks noGrp="1"/>
          </p:cNvSpPr>
          <p:nvPr>
            <p:ph type="title"/>
          </p:nvPr>
        </p:nvSpPr>
        <p:spPr>
          <a:solidFill>
            <a:schemeClr val="bg1"/>
          </a:solidFill>
          <a:ln w="38100" cap="rnd" cmpd="tri">
            <a:solidFill>
              <a:srgbClr val="63A1C5"/>
            </a:solidFill>
            <a:extLst>
              <a:ext uri="{C807C97D-BFC1-408E-A445-0C87EB9F89A2}">
                <ask:lineSketchStyleProps xmlns:ask="http://schemas.microsoft.com/office/drawing/2018/sketchyshapes" sd="1219033472">
                  <a:custGeom>
                    <a:avLst/>
                    <a:gdLst>
                      <a:gd name="connsiteX0" fmla="*/ 0 w 10894142"/>
                      <a:gd name="connsiteY0" fmla="*/ 0 h 1765841"/>
                      <a:gd name="connsiteX1" fmla="*/ 10894142 w 10894142"/>
                      <a:gd name="connsiteY1" fmla="*/ 0 h 1765841"/>
                      <a:gd name="connsiteX2" fmla="*/ 10894142 w 10894142"/>
                      <a:gd name="connsiteY2" fmla="*/ 1765841 h 1765841"/>
                      <a:gd name="connsiteX3" fmla="*/ 0 w 10894142"/>
                      <a:gd name="connsiteY3" fmla="*/ 1765841 h 1765841"/>
                      <a:gd name="connsiteX4" fmla="*/ 0 w 10894142"/>
                      <a:gd name="connsiteY4" fmla="*/ 0 h 176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142" h="1765841" fill="none" extrusionOk="0">
                        <a:moveTo>
                          <a:pt x="0" y="0"/>
                        </a:moveTo>
                        <a:cubicBezTo>
                          <a:pt x="1850465" y="-49533"/>
                          <a:pt x="8824889" y="-14809"/>
                          <a:pt x="10894142" y="0"/>
                        </a:cubicBezTo>
                        <a:cubicBezTo>
                          <a:pt x="10749755" y="663354"/>
                          <a:pt x="11023263" y="933566"/>
                          <a:pt x="10894142" y="1765841"/>
                        </a:cubicBezTo>
                        <a:cubicBezTo>
                          <a:pt x="7906729" y="1717610"/>
                          <a:pt x="4992186" y="1850296"/>
                          <a:pt x="0" y="1765841"/>
                        </a:cubicBezTo>
                        <a:cubicBezTo>
                          <a:pt x="-21893" y="1154115"/>
                          <a:pt x="48123" y="299716"/>
                          <a:pt x="0" y="0"/>
                        </a:cubicBezTo>
                        <a:close/>
                      </a:path>
                      <a:path w="10894142" h="1765841" stroke="0" extrusionOk="0">
                        <a:moveTo>
                          <a:pt x="0" y="0"/>
                        </a:moveTo>
                        <a:cubicBezTo>
                          <a:pt x="2592044" y="118645"/>
                          <a:pt x="7070264" y="116012"/>
                          <a:pt x="10894142" y="0"/>
                        </a:cubicBezTo>
                        <a:cubicBezTo>
                          <a:pt x="11014797" y="626406"/>
                          <a:pt x="10785335" y="1331704"/>
                          <a:pt x="10894142" y="1765841"/>
                        </a:cubicBezTo>
                        <a:cubicBezTo>
                          <a:pt x="6636012" y="1900441"/>
                          <a:pt x="5102076" y="1608645"/>
                          <a:pt x="0" y="1765841"/>
                        </a:cubicBezTo>
                        <a:cubicBezTo>
                          <a:pt x="41792" y="1183853"/>
                          <a:pt x="-37890" y="738307"/>
                          <a:pt x="0" y="0"/>
                        </a:cubicBezTo>
                        <a:close/>
                      </a:path>
                    </a:pathLst>
                  </a:custGeom>
                  <ask:type>
                    <ask:lineSketchNone/>
                  </ask:type>
                </ask:lineSketchStyleProps>
              </a:ext>
            </a:extLst>
          </a:ln>
          <a:effectLst>
            <a:softEdge rad="87778"/>
          </a:effectLst>
        </p:spPr>
        <p:txBody>
          <a:bodyPr vert="horz" lIns="91440" tIns="45720" rIns="91440" bIns="45720" rtlCol="0" anchor="ctr" anchorCtr="1">
            <a:normAutofit/>
          </a:bodyPr>
          <a:lstStyle/>
          <a:p>
            <a:pPr algn="ctr">
              <a:lnSpc>
                <a:spcPct val="120000"/>
              </a:lnSpc>
              <a:spcBef>
                <a:spcPts val="600"/>
              </a:spcBef>
              <a:buFont typeface="Arial" panose="020B0604020202020204" pitchFamily="34" charset="0"/>
            </a:pPr>
            <a:r>
              <a:rPr lang="de-DE" sz="4400">
                <a:solidFill>
                  <a:srgbClr val="00006F"/>
                </a:solidFill>
                <a:ea typeface="+mn-ea"/>
                <a:cs typeface="+mn-cs"/>
              </a:rPr>
              <a:t>Möglichkeiten der Raumluftverbesserung</a:t>
            </a:r>
          </a:p>
        </p:txBody>
      </p:sp>
      <p:grpSp>
        <p:nvGrpSpPr>
          <p:cNvPr id="15" name="Gruppieren 14">
            <a:extLst>
              <a:ext uri="{FF2B5EF4-FFF2-40B4-BE49-F238E27FC236}">
                <a16:creationId xmlns:a16="http://schemas.microsoft.com/office/drawing/2014/main" id="{264B51ED-3C0B-2BAC-357D-7A2E8D5C0404}"/>
              </a:ext>
            </a:extLst>
          </p:cNvPr>
          <p:cNvGrpSpPr/>
          <p:nvPr/>
        </p:nvGrpSpPr>
        <p:grpSpPr>
          <a:xfrm rot="4375623">
            <a:off x="6245084" y="6062659"/>
            <a:ext cx="592088" cy="605663"/>
            <a:chOff x="5894955" y="1611509"/>
            <a:chExt cx="851423" cy="713270"/>
          </a:xfrm>
        </p:grpSpPr>
        <p:pic>
          <p:nvPicPr>
            <p:cNvPr id="6" name="Grafik 5" descr="Keim mit einfarbiger Füllung">
              <a:extLst>
                <a:ext uri="{FF2B5EF4-FFF2-40B4-BE49-F238E27FC236}">
                  <a16:creationId xmlns:a16="http://schemas.microsoft.com/office/drawing/2014/main" id="{62645641-971B-9039-C913-6CF7091AE8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98876" y="2007449"/>
              <a:ext cx="317330" cy="317330"/>
            </a:xfrm>
            <a:prstGeom prst="rect">
              <a:avLst/>
            </a:prstGeom>
          </p:spPr>
        </p:pic>
        <p:pic>
          <p:nvPicPr>
            <p:cNvPr id="8" name="Grafik 7" descr="Keim mit einfarbiger Füllung">
              <a:extLst>
                <a:ext uri="{FF2B5EF4-FFF2-40B4-BE49-F238E27FC236}">
                  <a16:creationId xmlns:a16="http://schemas.microsoft.com/office/drawing/2014/main" id="{8009577C-3012-05FF-CB14-A691AA5DC3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32364" y="1611509"/>
              <a:ext cx="414014" cy="414014"/>
            </a:xfrm>
            <a:prstGeom prst="rect">
              <a:avLst/>
            </a:prstGeom>
          </p:spPr>
        </p:pic>
        <p:pic>
          <p:nvPicPr>
            <p:cNvPr id="11" name="Grafik 10" descr="Keim Silhouette">
              <a:extLst>
                <a:ext uri="{FF2B5EF4-FFF2-40B4-BE49-F238E27FC236}">
                  <a16:creationId xmlns:a16="http://schemas.microsoft.com/office/drawing/2014/main" id="{C2924FD4-7A94-5808-23FB-C17BF4DC1AE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94955" y="1742916"/>
              <a:ext cx="447502" cy="447502"/>
            </a:xfrm>
            <a:prstGeom prst="rect">
              <a:avLst/>
            </a:prstGeom>
          </p:spPr>
        </p:pic>
      </p:grpSp>
      <p:pic>
        <p:nvPicPr>
          <p:cNvPr id="1030" name="Grafik 1029" descr="Druckerabdeckung offen Silhouette">
            <a:extLst>
              <a:ext uri="{FF2B5EF4-FFF2-40B4-BE49-F238E27FC236}">
                <a16:creationId xmlns:a16="http://schemas.microsoft.com/office/drawing/2014/main" id="{F2716BE9-1F50-9C31-3308-5CA8FD476BE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79725" y="2992408"/>
            <a:ext cx="643683" cy="643683"/>
          </a:xfrm>
          <a:prstGeom prst="rect">
            <a:avLst/>
          </a:prstGeom>
        </p:spPr>
      </p:pic>
      <p:sp>
        <p:nvSpPr>
          <p:cNvPr id="1039" name="Textfeld 1038">
            <a:extLst>
              <a:ext uri="{FF2B5EF4-FFF2-40B4-BE49-F238E27FC236}">
                <a16:creationId xmlns:a16="http://schemas.microsoft.com/office/drawing/2014/main" id="{D057F2A6-DFC5-D223-49FD-52C7D991C857}"/>
              </a:ext>
            </a:extLst>
          </p:cNvPr>
          <p:cNvSpPr txBox="1"/>
          <p:nvPr/>
        </p:nvSpPr>
        <p:spPr>
          <a:xfrm>
            <a:off x="6728398" y="3471747"/>
            <a:ext cx="603563" cy="369332"/>
          </a:xfrm>
          <a:prstGeom prst="rect">
            <a:avLst/>
          </a:prstGeom>
          <a:noFill/>
        </p:spPr>
        <p:txBody>
          <a:bodyPr wrap="none" rtlCol="0">
            <a:spAutoFit/>
          </a:bodyPr>
          <a:lstStyle/>
          <a:p>
            <a:r>
              <a:rPr lang="en-GB" dirty="0">
                <a:latin typeface="Lato" panose="020F0502020204030203" pitchFamily="34" charset="0"/>
              </a:rPr>
              <a:t>RLT</a:t>
            </a:r>
          </a:p>
        </p:txBody>
      </p:sp>
      <p:grpSp>
        <p:nvGrpSpPr>
          <p:cNvPr id="7" name="Gruppieren 6">
            <a:extLst>
              <a:ext uri="{FF2B5EF4-FFF2-40B4-BE49-F238E27FC236}">
                <a16:creationId xmlns:a16="http://schemas.microsoft.com/office/drawing/2014/main" id="{07639D0C-C882-501F-65A3-E68D458E8736}"/>
              </a:ext>
            </a:extLst>
          </p:cNvPr>
          <p:cNvGrpSpPr>
            <a:grpSpLocks noChangeAspect="1"/>
          </p:cNvGrpSpPr>
          <p:nvPr/>
        </p:nvGrpSpPr>
        <p:grpSpPr>
          <a:xfrm>
            <a:off x="6561645" y="3861374"/>
            <a:ext cx="1080000" cy="1080000"/>
            <a:chOff x="2040402" y="5823045"/>
            <a:chExt cx="971538" cy="949493"/>
          </a:xfrm>
        </p:grpSpPr>
        <p:sp>
          <p:nvSpPr>
            <p:cNvPr id="10" name="Abgerundetes Rechteck 9">
              <a:extLst>
                <a:ext uri="{FF2B5EF4-FFF2-40B4-BE49-F238E27FC236}">
                  <a16:creationId xmlns:a16="http://schemas.microsoft.com/office/drawing/2014/main" id="{CABC47BE-184A-E068-E13F-BD85DD943B42}"/>
                </a:ext>
              </a:extLst>
            </p:cNvPr>
            <p:cNvSpPr/>
            <p:nvPr/>
          </p:nvSpPr>
          <p:spPr>
            <a:xfrm>
              <a:off x="2070482" y="5823045"/>
              <a:ext cx="941458" cy="89304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de-AT" dirty="0"/>
            </a:p>
          </p:txBody>
        </p:sp>
        <p:pic>
          <p:nvPicPr>
            <p:cNvPr id="17" name="Grafik 16">
              <a:extLst>
                <a:ext uri="{FF2B5EF4-FFF2-40B4-BE49-F238E27FC236}">
                  <a16:creationId xmlns:a16="http://schemas.microsoft.com/office/drawing/2014/main" id="{873DD093-FA6B-71C7-EC07-54AE7C253215}"/>
                </a:ext>
              </a:extLst>
            </p:cNvPr>
            <p:cNvPicPr>
              <a:picLocks noChangeAspect="1"/>
            </p:cNvPicPr>
            <p:nvPr/>
          </p:nvPicPr>
          <p:blipFill>
            <a:blip r:embed="rId12"/>
            <a:srcRect l="71752" t="33917" r="6153" b="48939"/>
            <a:stretch>
              <a:fillRect/>
            </a:stretch>
          </p:blipFill>
          <p:spPr>
            <a:xfrm>
              <a:off x="2040402" y="5859848"/>
              <a:ext cx="941458" cy="912690"/>
            </a:xfrm>
            <a:prstGeom prst="rect">
              <a:avLst/>
            </a:prstGeom>
          </p:spPr>
        </p:pic>
      </p:grpSp>
      <p:sp>
        <p:nvSpPr>
          <p:cNvPr id="34" name="TextShape 1">
            <a:extLst>
              <a:ext uri="{FF2B5EF4-FFF2-40B4-BE49-F238E27FC236}">
                <a16:creationId xmlns:a16="http://schemas.microsoft.com/office/drawing/2014/main" id="{144747BC-E69C-3B04-0339-2C19D4869826}"/>
              </a:ext>
            </a:extLst>
          </p:cNvPr>
          <p:cNvSpPr txBox="1"/>
          <p:nvPr/>
        </p:nvSpPr>
        <p:spPr>
          <a:xfrm rot="16200000">
            <a:off x="8141960" y="3254189"/>
            <a:ext cx="6858002" cy="349617"/>
          </a:xfrm>
          <a:prstGeom prst="rect">
            <a:avLst/>
          </a:prstGeom>
          <a:noFill/>
          <a:ln>
            <a:noFill/>
          </a:ln>
        </p:spPr>
        <p:txBody>
          <a:bodyPr lIns="90000" tIns="45000" rIns="90000" bIns="45000"/>
          <a:lstStyle/>
          <a:p>
            <a:pPr algn="ctr"/>
            <a:r>
              <a:rPr lang="en-US" sz="1600" strike="noStrike" spc="-1" dirty="0">
                <a:latin typeface="Lato" panose="020F0502020204030203" pitchFamily="34" charset="0"/>
              </a:rPr>
              <a:t>Lessons from the COVID-19 pandemic for ventilation &amp; indoor air quality, </a:t>
            </a:r>
            <a:br>
              <a:rPr lang="en-US" sz="1600" strike="noStrike" spc="-1" dirty="0">
                <a:latin typeface="Lato" panose="020F0502020204030203" pitchFamily="34" charset="0"/>
              </a:rPr>
            </a:br>
            <a:r>
              <a:rPr lang="en-US" sz="1600" strike="noStrike" spc="-1" dirty="0">
                <a:latin typeface="Lato" panose="020F0502020204030203" pitchFamily="34" charset="0"/>
              </a:rPr>
              <a:t>Science, July 2024, Volume: 385, Issue: 6707, Pages: 396-401</a:t>
            </a:r>
            <a:br>
              <a:rPr lang="en-US" sz="1600" spc="-1" dirty="0">
                <a:latin typeface="Lato" panose="020F0502020204030203" pitchFamily="34" charset="0"/>
              </a:rPr>
            </a:br>
            <a:r>
              <a:rPr lang="en-US" sz="1600" strike="noStrike" spc="-1" dirty="0">
                <a:solidFill>
                  <a:srgbClr val="85DFD0"/>
                </a:solidFill>
                <a:highlight>
                  <a:srgbClr val="EEEEEE"/>
                </a:highlight>
                <a:latin typeface="Lato" panose="020F0502020204030203" pitchFamily="34" charset="0"/>
                <a:hlinkClick r:id="rId13">
                  <a:extLst>
                    <a:ext uri="{A12FA001-AC4F-418D-AE19-62706E023703}">
                      <ahyp:hlinkClr xmlns:ahyp="http://schemas.microsoft.com/office/drawing/2018/hyperlinkcolor" val="tx"/>
                    </a:ext>
                  </a:extLst>
                </a:hlinkClick>
              </a:rPr>
              <a:t>https</a:t>
            </a:r>
            <a:r>
              <a:rPr lang="en-US" sz="1600" strike="noStrike" spc="-1" dirty="0">
                <a:highlight>
                  <a:srgbClr val="EEEEEE"/>
                </a:highlight>
                <a:latin typeface="Lato" panose="020F0502020204030203" pitchFamily="34" charset="0"/>
                <a:hlinkClick r:id="rId13">
                  <a:extLst>
                    <a:ext uri="{A12FA001-AC4F-418D-AE19-62706E023703}">
                      <ahyp:hlinkClr xmlns:ahyp="http://schemas.microsoft.com/office/drawing/2018/hyperlinkcolor" val="tx"/>
                    </a:ext>
                  </a:extLst>
                </a:hlinkClick>
              </a:rPr>
              <a:t>://www.science.org/doi/10.1126/science.adp2241#F3</a:t>
            </a:r>
            <a:r>
              <a:rPr lang="en-US" sz="1600" strike="noStrike" spc="-1" dirty="0">
                <a:highlight>
                  <a:srgbClr val="EEEEEE"/>
                </a:highlight>
                <a:latin typeface="Lato" panose="020F0502020204030203" pitchFamily="34" charset="0"/>
              </a:rPr>
              <a:t>  </a:t>
            </a:r>
          </a:p>
        </p:txBody>
      </p:sp>
      <p:grpSp>
        <p:nvGrpSpPr>
          <p:cNvPr id="21" name="Gruppieren 20">
            <a:extLst>
              <a:ext uri="{FF2B5EF4-FFF2-40B4-BE49-F238E27FC236}">
                <a16:creationId xmlns:a16="http://schemas.microsoft.com/office/drawing/2014/main" id="{59B5B9B5-34E0-885C-1C29-FFD2B18268C4}"/>
              </a:ext>
            </a:extLst>
          </p:cNvPr>
          <p:cNvGrpSpPr>
            <a:grpSpLocks noChangeAspect="1"/>
          </p:cNvGrpSpPr>
          <p:nvPr/>
        </p:nvGrpSpPr>
        <p:grpSpPr>
          <a:xfrm>
            <a:off x="678967" y="4289490"/>
            <a:ext cx="1080000" cy="1080000"/>
            <a:chOff x="646310" y="4289490"/>
            <a:chExt cx="1002365" cy="945088"/>
          </a:xfrm>
        </p:grpSpPr>
        <p:sp>
          <p:nvSpPr>
            <p:cNvPr id="5" name="Abgerundetes Rechteck 4">
              <a:extLst>
                <a:ext uri="{FF2B5EF4-FFF2-40B4-BE49-F238E27FC236}">
                  <a16:creationId xmlns:a16="http://schemas.microsoft.com/office/drawing/2014/main" id="{E81E8A6C-A215-6EEE-AFB2-8C7A54CD4C19}"/>
                </a:ext>
              </a:extLst>
            </p:cNvPr>
            <p:cNvSpPr/>
            <p:nvPr/>
          </p:nvSpPr>
          <p:spPr>
            <a:xfrm>
              <a:off x="646310" y="4289490"/>
              <a:ext cx="960214" cy="94508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de-AT"/>
            </a:p>
          </p:txBody>
        </p:sp>
        <p:pic>
          <p:nvPicPr>
            <p:cNvPr id="14" name="Grafik 13">
              <a:extLst>
                <a:ext uri="{FF2B5EF4-FFF2-40B4-BE49-F238E27FC236}">
                  <a16:creationId xmlns:a16="http://schemas.microsoft.com/office/drawing/2014/main" id="{0E4F8B92-E3B4-88A6-5BA2-B9FDBA333828}"/>
                </a:ext>
              </a:extLst>
            </p:cNvPr>
            <p:cNvPicPr>
              <a:picLocks noChangeAspect="1"/>
            </p:cNvPicPr>
            <p:nvPr/>
          </p:nvPicPr>
          <p:blipFill>
            <a:blip r:embed="rId14">
              <a:extLst>
                <a:ext uri="{BEBA8EAE-BF5A-486C-A8C5-ECC9F3942E4B}">
                  <a14:imgProps xmlns:a14="http://schemas.microsoft.com/office/drawing/2010/main">
                    <a14:imgLayer r:embed="rId15">
                      <a14:imgEffect>
                        <a14:saturation sat="255000"/>
                      </a14:imgEffect>
                      <a14:imgEffect>
                        <a14:brightnessContrast bright="-20000"/>
                      </a14:imgEffect>
                    </a14:imgLayer>
                  </a14:imgProps>
                </a:ext>
              </a:extLst>
            </a:blip>
            <a:srcRect l="12295" t="55980" r="61130" b="32063"/>
            <a:stretch>
              <a:fillRect/>
            </a:stretch>
          </p:blipFill>
          <p:spPr>
            <a:xfrm>
              <a:off x="669472" y="4482199"/>
              <a:ext cx="979203" cy="559669"/>
            </a:xfrm>
            <a:prstGeom prst="rect">
              <a:avLst/>
            </a:prstGeom>
          </p:spPr>
        </p:pic>
      </p:grpSp>
      <p:grpSp>
        <p:nvGrpSpPr>
          <p:cNvPr id="20" name="Gruppieren 19">
            <a:extLst>
              <a:ext uri="{FF2B5EF4-FFF2-40B4-BE49-F238E27FC236}">
                <a16:creationId xmlns:a16="http://schemas.microsoft.com/office/drawing/2014/main" id="{C4827AFC-D23F-8213-249D-FE15CA063E19}"/>
              </a:ext>
            </a:extLst>
          </p:cNvPr>
          <p:cNvGrpSpPr>
            <a:grpSpLocks noChangeAspect="1"/>
          </p:cNvGrpSpPr>
          <p:nvPr/>
        </p:nvGrpSpPr>
        <p:grpSpPr>
          <a:xfrm>
            <a:off x="4951537" y="2530032"/>
            <a:ext cx="1091438" cy="1105002"/>
            <a:chOff x="297765" y="2677270"/>
            <a:chExt cx="1600873" cy="1745201"/>
          </a:xfrm>
        </p:grpSpPr>
        <p:sp>
          <p:nvSpPr>
            <p:cNvPr id="9" name="Abgerundetes Rechteck 8">
              <a:extLst>
                <a:ext uri="{FF2B5EF4-FFF2-40B4-BE49-F238E27FC236}">
                  <a16:creationId xmlns:a16="http://schemas.microsoft.com/office/drawing/2014/main" id="{0653BA50-E3BC-45B4-8FCB-4D9458BCF5B1}"/>
                </a:ext>
              </a:extLst>
            </p:cNvPr>
            <p:cNvSpPr/>
            <p:nvPr/>
          </p:nvSpPr>
          <p:spPr>
            <a:xfrm>
              <a:off x="297765" y="2872641"/>
              <a:ext cx="1600873" cy="154983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de-AT"/>
            </a:p>
          </p:txBody>
        </p:sp>
        <p:pic>
          <p:nvPicPr>
            <p:cNvPr id="18" name="Grafik 17">
              <a:extLst>
                <a:ext uri="{FF2B5EF4-FFF2-40B4-BE49-F238E27FC236}">
                  <a16:creationId xmlns:a16="http://schemas.microsoft.com/office/drawing/2014/main" id="{95AFB935-2681-6189-1FB7-29019C124E23}"/>
                </a:ext>
              </a:extLst>
            </p:cNvPr>
            <p:cNvPicPr>
              <a:picLocks noChangeAspect="1"/>
            </p:cNvPicPr>
            <p:nvPr/>
          </p:nvPicPr>
          <p:blipFill>
            <a:blip r:embed="rId12"/>
            <a:srcRect l="46763" t="31111" r="31721" b="50562"/>
            <a:stretch>
              <a:fillRect/>
            </a:stretch>
          </p:blipFill>
          <p:spPr>
            <a:xfrm>
              <a:off x="297765" y="2677270"/>
              <a:ext cx="1600873" cy="1703589"/>
            </a:xfrm>
            <a:prstGeom prst="rect">
              <a:avLst/>
            </a:prstGeom>
          </p:spPr>
        </p:pic>
      </p:grpSp>
    </p:spTree>
    <p:extLst>
      <p:ext uri="{BB962C8B-B14F-4D97-AF65-F5344CB8AC3E}">
        <p14:creationId xmlns:p14="http://schemas.microsoft.com/office/powerpoint/2010/main" val="26589527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88118-62CA-E6C2-8F45-BE99429A36B6}"/>
            </a:ext>
          </a:extLst>
        </p:cNvPr>
        <p:cNvGrpSpPr/>
        <p:nvPr/>
      </p:nvGrpSpPr>
      <p:grpSpPr>
        <a:xfrm>
          <a:off x="0" y="0"/>
          <a:ext cx="0" cy="0"/>
          <a:chOff x="0" y="0"/>
          <a:chExt cx="0" cy="0"/>
        </a:xfrm>
      </p:grpSpPr>
      <p:pic>
        <p:nvPicPr>
          <p:cNvPr id="54" name="Grafik 53">
            <a:extLst>
              <a:ext uri="{FF2B5EF4-FFF2-40B4-BE49-F238E27FC236}">
                <a16:creationId xmlns:a16="http://schemas.microsoft.com/office/drawing/2014/main" id="{BEC13D7E-0B90-BD72-B0A3-691D53BF20B9}"/>
              </a:ext>
            </a:extLst>
          </p:cNvPr>
          <p:cNvPicPr>
            <a:picLocks noChangeAspect="1"/>
          </p:cNvPicPr>
          <p:nvPr/>
        </p:nvPicPr>
        <p:blipFill rotWithShape="1">
          <a:blip r:embed="rId3" cstate="hqprint">
            <a:biLevel thresh="25000"/>
            <a:extLst>
              <a:ext uri="{28A0092B-C50C-407E-A947-70E740481C1C}">
                <a14:useLocalDpi xmlns:a14="http://schemas.microsoft.com/office/drawing/2010/main"/>
              </a:ext>
            </a:extLst>
          </a:blip>
          <a:srcRect/>
          <a:stretch/>
        </p:blipFill>
        <p:spPr>
          <a:xfrm>
            <a:off x="6646918" y="1744705"/>
            <a:ext cx="1028668" cy="885313"/>
          </a:xfrm>
          <a:prstGeom prst="rect">
            <a:avLst/>
          </a:prstGeom>
        </p:spPr>
      </p:pic>
      <p:pic>
        <p:nvPicPr>
          <p:cNvPr id="14" name="Grafik 13">
            <a:extLst>
              <a:ext uri="{FF2B5EF4-FFF2-40B4-BE49-F238E27FC236}">
                <a16:creationId xmlns:a16="http://schemas.microsoft.com/office/drawing/2014/main" id="{BE4A24CB-C20B-BC02-F1AC-A903CB1983EC}"/>
              </a:ext>
            </a:extLst>
          </p:cNvPr>
          <p:cNvPicPr>
            <a:picLocks noChangeAspect="1"/>
          </p:cNvPicPr>
          <p:nvPr/>
        </p:nvPicPr>
        <p:blipFill rotWithShape="1">
          <a:blip r:embed="rId3" cstate="hqprint">
            <a:biLevel thresh="25000"/>
            <a:extLst>
              <a:ext uri="{28A0092B-C50C-407E-A947-70E740481C1C}">
                <a14:useLocalDpi xmlns:a14="http://schemas.microsoft.com/office/drawing/2010/main"/>
              </a:ext>
            </a:extLst>
          </a:blip>
          <a:srcRect/>
          <a:stretch/>
        </p:blipFill>
        <p:spPr>
          <a:xfrm>
            <a:off x="4305268" y="1745045"/>
            <a:ext cx="1028668" cy="885313"/>
          </a:xfrm>
          <a:prstGeom prst="rect">
            <a:avLst/>
          </a:prstGeom>
        </p:spPr>
      </p:pic>
      <p:sp>
        <p:nvSpPr>
          <p:cNvPr id="2" name="Titel 1">
            <a:extLst>
              <a:ext uri="{FF2B5EF4-FFF2-40B4-BE49-F238E27FC236}">
                <a16:creationId xmlns:a16="http://schemas.microsoft.com/office/drawing/2014/main" id="{6A0A4DB7-D754-F50D-20E8-BC2DE64A0D1A}"/>
              </a:ext>
            </a:extLst>
          </p:cNvPr>
          <p:cNvSpPr>
            <a:spLocks noGrp="1"/>
          </p:cNvSpPr>
          <p:nvPr>
            <p:ph type="title"/>
          </p:nvPr>
        </p:nvSpPr>
        <p:spPr>
          <a:solidFill>
            <a:schemeClr val="bg1"/>
          </a:solidFill>
          <a:ln w="38100" cap="rnd" cmpd="tri">
            <a:solidFill>
              <a:srgbClr val="63A1C5"/>
            </a:solidFill>
            <a:extLst>
              <a:ext uri="{C807C97D-BFC1-408E-A445-0C87EB9F89A2}">
                <ask:lineSketchStyleProps xmlns:ask="http://schemas.microsoft.com/office/drawing/2018/sketchyshapes" sd="1219033472">
                  <a:custGeom>
                    <a:avLst/>
                    <a:gdLst>
                      <a:gd name="connsiteX0" fmla="*/ 0 w 10894142"/>
                      <a:gd name="connsiteY0" fmla="*/ 0 h 1765841"/>
                      <a:gd name="connsiteX1" fmla="*/ 10894142 w 10894142"/>
                      <a:gd name="connsiteY1" fmla="*/ 0 h 1765841"/>
                      <a:gd name="connsiteX2" fmla="*/ 10894142 w 10894142"/>
                      <a:gd name="connsiteY2" fmla="*/ 1765841 h 1765841"/>
                      <a:gd name="connsiteX3" fmla="*/ 0 w 10894142"/>
                      <a:gd name="connsiteY3" fmla="*/ 1765841 h 1765841"/>
                      <a:gd name="connsiteX4" fmla="*/ 0 w 10894142"/>
                      <a:gd name="connsiteY4" fmla="*/ 0 h 176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142" h="1765841" fill="none" extrusionOk="0">
                        <a:moveTo>
                          <a:pt x="0" y="0"/>
                        </a:moveTo>
                        <a:cubicBezTo>
                          <a:pt x="1850465" y="-49533"/>
                          <a:pt x="8824889" y="-14809"/>
                          <a:pt x="10894142" y="0"/>
                        </a:cubicBezTo>
                        <a:cubicBezTo>
                          <a:pt x="10749755" y="663354"/>
                          <a:pt x="11023263" y="933566"/>
                          <a:pt x="10894142" y="1765841"/>
                        </a:cubicBezTo>
                        <a:cubicBezTo>
                          <a:pt x="7906729" y="1717610"/>
                          <a:pt x="4992186" y="1850296"/>
                          <a:pt x="0" y="1765841"/>
                        </a:cubicBezTo>
                        <a:cubicBezTo>
                          <a:pt x="-21893" y="1154115"/>
                          <a:pt x="48123" y="299716"/>
                          <a:pt x="0" y="0"/>
                        </a:cubicBezTo>
                        <a:close/>
                      </a:path>
                      <a:path w="10894142" h="1765841" stroke="0" extrusionOk="0">
                        <a:moveTo>
                          <a:pt x="0" y="0"/>
                        </a:moveTo>
                        <a:cubicBezTo>
                          <a:pt x="2592044" y="118645"/>
                          <a:pt x="7070264" y="116012"/>
                          <a:pt x="10894142" y="0"/>
                        </a:cubicBezTo>
                        <a:cubicBezTo>
                          <a:pt x="11014797" y="626406"/>
                          <a:pt x="10785335" y="1331704"/>
                          <a:pt x="10894142" y="1765841"/>
                        </a:cubicBezTo>
                        <a:cubicBezTo>
                          <a:pt x="6636012" y="1900441"/>
                          <a:pt x="5102076" y="1608645"/>
                          <a:pt x="0" y="1765841"/>
                        </a:cubicBezTo>
                        <a:cubicBezTo>
                          <a:pt x="41792" y="1183853"/>
                          <a:pt x="-37890" y="738307"/>
                          <a:pt x="0" y="0"/>
                        </a:cubicBezTo>
                        <a:close/>
                      </a:path>
                    </a:pathLst>
                  </a:custGeom>
                  <ask:type>
                    <ask:lineSketchNone/>
                  </ask:type>
                </ask:lineSketchStyleProps>
              </a:ext>
            </a:extLst>
          </a:ln>
          <a:effectLst>
            <a:softEdge rad="87778"/>
          </a:effectLst>
        </p:spPr>
        <p:txBody>
          <a:bodyPr vert="horz" lIns="91440" tIns="45720" rIns="91440" bIns="45720" rtlCol="0" anchor="ctr" anchorCtr="1">
            <a:normAutofit/>
          </a:bodyPr>
          <a:lstStyle/>
          <a:p>
            <a:pPr algn="ctr">
              <a:lnSpc>
                <a:spcPct val="120000"/>
              </a:lnSpc>
              <a:spcBef>
                <a:spcPts val="600"/>
              </a:spcBef>
              <a:buFont typeface="Arial" panose="020B0604020202020204" pitchFamily="34" charset="0"/>
            </a:pPr>
            <a:r>
              <a:rPr lang="de-DE" sz="4400">
                <a:solidFill>
                  <a:srgbClr val="00006F"/>
                </a:solidFill>
                <a:ea typeface="+mn-ea"/>
                <a:cs typeface="+mn-cs"/>
              </a:rPr>
              <a:t>Möglichkeiten der Raumluftverbesserung</a:t>
            </a:r>
          </a:p>
        </p:txBody>
      </p:sp>
      <p:sp>
        <p:nvSpPr>
          <p:cNvPr id="5" name="Abgerundetes Rechteck 4">
            <a:extLst>
              <a:ext uri="{FF2B5EF4-FFF2-40B4-BE49-F238E27FC236}">
                <a16:creationId xmlns:a16="http://schemas.microsoft.com/office/drawing/2014/main" id="{014A562B-06CF-AABC-5984-932E2C69A238}"/>
              </a:ext>
            </a:extLst>
          </p:cNvPr>
          <p:cNvSpPr/>
          <p:nvPr/>
        </p:nvSpPr>
        <p:spPr>
          <a:xfrm>
            <a:off x="3142384" y="2981850"/>
            <a:ext cx="1028668" cy="1254411"/>
          </a:xfrm>
          <a:prstGeom prst="roundRect">
            <a:avLst/>
          </a:prstGeom>
          <a:solidFill>
            <a:srgbClr val="5197BE"/>
          </a:solidFill>
          <a:ln w="44450">
            <a:solidFill>
              <a:schemeClr val="bg1"/>
            </a:solidFill>
          </a:ln>
        </p:spPr>
        <p:txBody>
          <a:bodyPr wrap="none" lIns="36000" tIns="45720" rIns="36000" bIns="45720" anchor="ctr" anchorCtr="1">
            <a:noAutofit/>
          </a:bodyPr>
          <a:lstStyle/>
          <a:p>
            <a:pPr algn="ctr"/>
            <a:endParaRPr lang="de-AT" sz="3200" cap="none" spc="50">
              <a:ln w="9525" cmpd="sng">
                <a:noFill/>
                <a:prstDash val="solid"/>
              </a:ln>
              <a:solidFill>
                <a:srgbClr val="70AD47">
                  <a:tint val="1000"/>
                </a:srgbClr>
              </a:solidFill>
              <a:effectLst/>
              <a:latin typeface="Lato" panose="020F0502020204030203" pitchFamily="34" charset="0"/>
            </a:endParaRPr>
          </a:p>
        </p:txBody>
      </p:sp>
      <p:sp>
        <p:nvSpPr>
          <p:cNvPr id="9" name="Abgerundetes Rechteck 8">
            <a:extLst>
              <a:ext uri="{FF2B5EF4-FFF2-40B4-BE49-F238E27FC236}">
                <a16:creationId xmlns:a16="http://schemas.microsoft.com/office/drawing/2014/main" id="{606310CE-BC87-20F7-AF8B-FB13665948DF}"/>
              </a:ext>
            </a:extLst>
          </p:cNvPr>
          <p:cNvSpPr/>
          <p:nvPr/>
        </p:nvSpPr>
        <p:spPr>
          <a:xfrm>
            <a:off x="3129230" y="4930151"/>
            <a:ext cx="1028668" cy="1254412"/>
          </a:xfrm>
          <a:prstGeom prst="roundRect">
            <a:avLst/>
          </a:prstGeom>
          <a:solidFill>
            <a:srgbClr val="5197BE"/>
          </a:solidFill>
          <a:ln w="44450">
            <a:solidFill>
              <a:schemeClr val="bg1"/>
            </a:solidFill>
          </a:ln>
        </p:spPr>
        <p:txBody>
          <a:bodyPr wrap="none" lIns="36000" tIns="45720" rIns="36000" bIns="45720" anchor="ctr" anchorCtr="1">
            <a:noAutofit/>
          </a:bodyPr>
          <a:lstStyle/>
          <a:p>
            <a:pPr algn="ctr"/>
            <a:endParaRPr lang="de-AT" sz="3200" cap="none" spc="50">
              <a:ln w="9525" cmpd="sng">
                <a:noFill/>
                <a:prstDash val="solid"/>
              </a:ln>
              <a:solidFill>
                <a:srgbClr val="70AD47">
                  <a:tint val="1000"/>
                </a:srgbClr>
              </a:solidFill>
              <a:effectLst/>
              <a:latin typeface="Lato" panose="020F0502020204030203" pitchFamily="34" charset="0"/>
            </a:endParaRPr>
          </a:p>
        </p:txBody>
      </p:sp>
      <p:sp>
        <p:nvSpPr>
          <p:cNvPr id="12" name="Inhaltsplatzhalter 2">
            <a:extLst>
              <a:ext uri="{FF2B5EF4-FFF2-40B4-BE49-F238E27FC236}">
                <a16:creationId xmlns:a16="http://schemas.microsoft.com/office/drawing/2014/main" id="{E2A76849-95DD-EA46-0C6A-1146634FBB5F}"/>
              </a:ext>
            </a:extLst>
          </p:cNvPr>
          <p:cNvSpPr txBox="1">
            <a:spLocks/>
          </p:cNvSpPr>
          <p:nvPr/>
        </p:nvSpPr>
        <p:spPr>
          <a:xfrm>
            <a:off x="287731" y="2921129"/>
            <a:ext cx="2728643" cy="1375854"/>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indent="0">
              <a:buNone/>
            </a:pPr>
            <a:r>
              <a:rPr lang="de-AT" sz="3200" dirty="0"/>
              <a:t>Luftwechsel /Frischluft</a:t>
            </a:r>
          </a:p>
        </p:txBody>
      </p:sp>
      <p:sp>
        <p:nvSpPr>
          <p:cNvPr id="13" name="Inhaltsplatzhalter 2">
            <a:extLst>
              <a:ext uri="{FF2B5EF4-FFF2-40B4-BE49-F238E27FC236}">
                <a16:creationId xmlns:a16="http://schemas.microsoft.com/office/drawing/2014/main" id="{FDA923F9-0FB3-CAF1-8CC0-E2A4EE518E74}"/>
              </a:ext>
            </a:extLst>
          </p:cNvPr>
          <p:cNvSpPr txBox="1">
            <a:spLocks/>
          </p:cNvSpPr>
          <p:nvPr/>
        </p:nvSpPr>
        <p:spPr>
          <a:xfrm>
            <a:off x="287731" y="4445344"/>
            <a:ext cx="2728644" cy="2224026"/>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463" indent="0">
              <a:buNone/>
            </a:pPr>
            <a:r>
              <a:rPr lang="de-AT" sz="3200" dirty="0"/>
              <a:t>Luftreinigung HEPA-Luft-</a:t>
            </a:r>
            <a:br>
              <a:rPr lang="de-AT" sz="3200" dirty="0"/>
            </a:br>
            <a:r>
              <a:rPr lang="de-AT" sz="3200" dirty="0" err="1"/>
              <a:t>reiniger</a:t>
            </a:r>
            <a:endParaRPr lang="de-AT" sz="3200" dirty="0"/>
          </a:p>
        </p:txBody>
      </p:sp>
      <p:pic>
        <p:nvPicPr>
          <p:cNvPr id="1026" name="Picture 2" descr="Nahaufnahme einer Wasserquelle - Kostenloses Foto auf ccnull.de / pixelio.cc">
            <a:extLst>
              <a:ext uri="{FF2B5EF4-FFF2-40B4-BE49-F238E27FC236}">
                <a16:creationId xmlns:a16="http://schemas.microsoft.com/office/drawing/2014/main" id="{5BD3B7F4-5124-8F7C-8E91-D7392B60BC8B}"/>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2623" b="14523"/>
          <a:stretch/>
        </p:blipFill>
        <p:spPr bwMode="auto">
          <a:xfrm>
            <a:off x="8443496" y="2744176"/>
            <a:ext cx="2943731" cy="1729755"/>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75195389-1FE6-613C-EE22-29D3F355049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34120" y="1740046"/>
            <a:ext cx="1028668" cy="885313"/>
          </a:xfrm>
          <a:prstGeom prst="rect">
            <a:avLst/>
          </a:prstGeom>
        </p:spPr>
      </p:pic>
      <p:grpSp>
        <p:nvGrpSpPr>
          <p:cNvPr id="15" name="Gruppieren 14">
            <a:extLst>
              <a:ext uri="{FF2B5EF4-FFF2-40B4-BE49-F238E27FC236}">
                <a16:creationId xmlns:a16="http://schemas.microsoft.com/office/drawing/2014/main" id="{386DFF5B-50BE-176C-A74B-CB1837747AF6}"/>
              </a:ext>
            </a:extLst>
          </p:cNvPr>
          <p:cNvGrpSpPr/>
          <p:nvPr/>
        </p:nvGrpSpPr>
        <p:grpSpPr>
          <a:xfrm>
            <a:off x="4480067" y="1869181"/>
            <a:ext cx="721251" cy="634091"/>
            <a:chOff x="5894955" y="1611509"/>
            <a:chExt cx="851423" cy="713270"/>
          </a:xfrm>
        </p:grpSpPr>
        <p:pic>
          <p:nvPicPr>
            <p:cNvPr id="6" name="Grafik 5" descr="Keim mit einfarbiger Füllung">
              <a:extLst>
                <a:ext uri="{FF2B5EF4-FFF2-40B4-BE49-F238E27FC236}">
                  <a16:creationId xmlns:a16="http://schemas.microsoft.com/office/drawing/2014/main" id="{D271CE6F-C4F2-7F9D-DD16-DD88E4E7BE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98876" y="2007449"/>
              <a:ext cx="317330" cy="317330"/>
            </a:xfrm>
            <a:prstGeom prst="rect">
              <a:avLst/>
            </a:prstGeom>
          </p:spPr>
        </p:pic>
        <p:pic>
          <p:nvPicPr>
            <p:cNvPr id="8" name="Grafik 7" descr="Keim mit einfarbiger Füllung">
              <a:extLst>
                <a:ext uri="{FF2B5EF4-FFF2-40B4-BE49-F238E27FC236}">
                  <a16:creationId xmlns:a16="http://schemas.microsoft.com/office/drawing/2014/main" id="{2FE11363-21F0-B0FB-6919-BC56CA5BF4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32364" y="1611509"/>
              <a:ext cx="414014" cy="414014"/>
            </a:xfrm>
            <a:prstGeom prst="rect">
              <a:avLst/>
            </a:prstGeom>
          </p:spPr>
        </p:pic>
        <p:pic>
          <p:nvPicPr>
            <p:cNvPr id="11" name="Grafik 10" descr="Keim Silhouette">
              <a:extLst>
                <a:ext uri="{FF2B5EF4-FFF2-40B4-BE49-F238E27FC236}">
                  <a16:creationId xmlns:a16="http://schemas.microsoft.com/office/drawing/2014/main" id="{1D3876A9-26CD-480F-0A47-EE3330F8545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94955" y="1742916"/>
              <a:ext cx="447502" cy="447502"/>
            </a:xfrm>
            <a:prstGeom prst="rect">
              <a:avLst/>
            </a:prstGeom>
          </p:spPr>
        </p:pic>
      </p:grpSp>
      <p:pic>
        <p:nvPicPr>
          <p:cNvPr id="18" name="Grafik 17" descr="Pfeil nach unten mit einfarbiger Füllung">
            <a:extLst>
              <a:ext uri="{FF2B5EF4-FFF2-40B4-BE49-F238E27FC236}">
                <a16:creationId xmlns:a16="http://schemas.microsoft.com/office/drawing/2014/main" id="{9DB0E2CC-90B5-696C-FF08-2E8E1167EEF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64974" y="3117311"/>
            <a:ext cx="983487" cy="983487"/>
          </a:xfrm>
          <a:prstGeom prst="rect">
            <a:avLst/>
          </a:prstGeom>
        </p:spPr>
      </p:pic>
      <p:pic>
        <p:nvPicPr>
          <p:cNvPr id="20" name="Grafik 19" descr="Übertragen mit einfarbiger Füllung">
            <a:extLst>
              <a:ext uri="{FF2B5EF4-FFF2-40B4-BE49-F238E27FC236}">
                <a16:creationId xmlns:a16="http://schemas.microsoft.com/office/drawing/2014/main" id="{E8372BC6-FE35-D209-078D-8E7B3FB63D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372577" y="5100157"/>
            <a:ext cx="597834" cy="914400"/>
          </a:xfrm>
          <a:prstGeom prst="rect">
            <a:avLst/>
          </a:prstGeom>
        </p:spPr>
      </p:pic>
      <p:sp>
        <p:nvSpPr>
          <p:cNvPr id="22" name="Abgerundetes Rechteck 21">
            <a:extLst>
              <a:ext uri="{FF2B5EF4-FFF2-40B4-BE49-F238E27FC236}">
                <a16:creationId xmlns:a16="http://schemas.microsoft.com/office/drawing/2014/main" id="{CABA0273-2851-99EA-9E06-13AB60569ECB}"/>
              </a:ext>
            </a:extLst>
          </p:cNvPr>
          <p:cNvSpPr/>
          <p:nvPr/>
        </p:nvSpPr>
        <p:spPr>
          <a:xfrm>
            <a:off x="4305268" y="4940088"/>
            <a:ext cx="1028668" cy="1254411"/>
          </a:xfrm>
          <a:prstGeom prst="roundRect">
            <a:avLst/>
          </a:prstGeom>
          <a:solidFill>
            <a:srgbClr val="5197BE"/>
          </a:solidFill>
          <a:ln w="44450">
            <a:solidFill>
              <a:schemeClr val="bg1"/>
            </a:solidFill>
          </a:ln>
        </p:spPr>
        <p:txBody>
          <a:bodyPr wrap="none" lIns="36000" tIns="45720" rIns="36000" bIns="45720" anchor="ctr" anchorCtr="1">
            <a:noAutofit/>
          </a:bodyPr>
          <a:lstStyle/>
          <a:p>
            <a:pPr algn="ctr"/>
            <a:endParaRPr lang="de-AT" sz="3200" cap="none" spc="50">
              <a:ln w="9525" cmpd="sng">
                <a:noFill/>
                <a:prstDash val="solid"/>
              </a:ln>
              <a:solidFill>
                <a:srgbClr val="70AD47">
                  <a:tint val="1000"/>
                </a:srgbClr>
              </a:solidFill>
              <a:effectLst/>
              <a:latin typeface="Lato" panose="020F0502020204030203" pitchFamily="34" charset="0"/>
            </a:endParaRPr>
          </a:p>
        </p:txBody>
      </p:sp>
      <p:pic>
        <p:nvPicPr>
          <p:cNvPr id="23" name="Grafik 22" descr="Pfeil nach unten mit einfarbiger Füllung">
            <a:extLst>
              <a:ext uri="{FF2B5EF4-FFF2-40B4-BE49-F238E27FC236}">
                <a16:creationId xmlns:a16="http://schemas.microsoft.com/office/drawing/2014/main" id="{497F6D8D-6FCB-2C4E-EC5C-9C9D639C021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63542" y="5065612"/>
            <a:ext cx="983487" cy="983487"/>
          </a:xfrm>
          <a:prstGeom prst="rect">
            <a:avLst/>
          </a:prstGeom>
        </p:spPr>
      </p:pic>
      <p:sp>
        <p:nvSpPr>
          <p:cNvPr id="24" name="Abgerundetes Rechteck 23">
            <a:extLst>
              <a:ext uri="{FF2B5EF4-FFF2-40B4-BE49-F238E27FC236}">
                <a16:creationId xmlns:a16="http://schemas.microsoft.com/office/drawing/2014/main" id="{0491231A-14A4-D951-5517-9D3BA625360B}"/>
              </a:ext>
            </a:extLst>
          </p:cNvPr>
          <p:cNvSpPr/>
          <p:nvPr/>
        </p:nvSpPr>
        <p:spPr>
          <a:xfrm>
            <a:off x="4305268" y="2973232"/>
            <a:ext cx="1028668" cy="1254411"/>
          </a:xfrm>
          <a:prstGeom prst="roundRect">
            <a:avLst/>
          </a:prstGeom>
          <a:solidFill>
            <a:srgbClr val="5197BE"/>
          </a:solidFill>
          <a:ln w="44450">
            <a:solidFill>
              <a:schemeClr val="bg1"/>
            </a:solidFill>
          </a:ln>
        </p:spPr>
        <p:txBody>
          <a:bodyPr wrap="none" lIns="36000" tIns="45720" rIns="36000" bIns="45720" anchor="ctr" anchorCtr="1">
            <a:noAutofit/>
          </a:bodyPr>
          <a:lstStyle/>
          <a:p>
            <a:pPr algn="ctr"/>
            <a:endParaRPr lang="de-AT" sz="3200" cap="none" spc="50">
              <a:ln w="9525" cmpd="sng">
                <a:noFill/>
                <a:prstDash val="solid"/>
              </a:ln>
              <a:solidFill>
                <a:srgbClr val="70AD47">
                  <a:tint val="1000"/>
                </a:srgbClr>
              </a:solidFill>
              <a:effectLst/>
              <a:latin typeface="Lato" panose="020F0502020204030203" pitchFamily="34" charset="0"/>
            </a:endParaRPr>
          </a:p>
        </p:txBody>
      </p:sp>
      <p:pic>
        <p:nvPicPr>
          <p:cNvPr id="25" name="Grafik 24" descr="Pfeil nach unten mit einfarbiger Füllung">
            <a:extLst>
              <a:ext uri="{FF2B5EF4-FFF2-40B4-BE49-F238E27FC236}">
                <a16:creationId xmlns:a16="http://schemas.microsoft.com/office/drawing/2014/main" id="{475BC9C7-B4D5-22F8-1CF2-684A1A468CA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27858" y="3108693"/>
            <a:ext cx="983487" cy="983487"/>
          </a:xfrm>
          <a:prstGeom prst="rect">
            <a:avLst/>
          </a:prstGeom>
        </p:spPr>
      </p:pic>
      <p:pic>
        <p:nvPicPr>
          <p:cNvPr id="28" name="Grafik 27">
            <a:extLst>
              <a:ext uri="{FF2B5EF4-FFF2-40B4-BE49-F238E27FC236}">
                <a16:creationId xmlns:a16="http://schemas.microsoft.com/office/drawing/2014/main" id="{BB383A58-4F64-88F3-A30A-DB73CE5720B3}"/>
              </a:ext>
            </a:extLst>
          </p:cNvPr>
          <p:cNvPicPr>
            <a:picLocks noChangeAspect="1"/>
          </p:cNvPicPr>
          <p:nvPr/>
        </p:nvPicPr>
        <p:blipFill rotWithShape="1">
          <a:blip r:embed="rId3" cstate="hqprint">
            <a:biLevel thresh="25000"/>
            <a:extLst>
              <a:ext uri="{28A0092B-C50C-407E-A947-70E740481C1C}">
                <a14:useLocalDpi xmlns:a14="http://schemas.microsoft.com/office/drawing/2010/main"/>
              </a:ext>
            </a:extLst>
          </a:blip>
          <a:srcRect/>
          <a:stretch/>
        </p:blipFill>
        <p:spPr>
          <a:xfrm>
            <a:off x="5476093" y="1748700"/>
            <a:ext cx="1028668" cy="885313"/>
          </a:xfrm>
          <a:prstGeom prst="rect">
            <a:avLst/>
          </a:prstGeom>
        </p:spPr>
      </p:pic>
      <p:pic>
        <p:nvPicPr>
          <p:cNvPr id="27" name="Grafik 26" descr="Rechte und linke Gehirnhälfte Silhouette">
            <a:extLst>
              <a:ext uri="{FF2B5EF4-FFF2-40B4-BE49-F238E27FC236}">
                <a16:creationId xmlns:a16="http://schemas.microsoft.com/office/drawing/2014/main" id="{9C421232-1A63-DF71-F70E-606448A34DE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525289" y="1704879"/>
            <a:ext cx="914400" cy="914400"/>
          </a:xfrm>
          <a:prstGeom prst="rect">
            <a:avLst/>
          </a:prstGeom>
        </p:spPr>
      </p:pic>
      <p:sp>
        <p:nvSpPr>
          <p:cNvPr id="29" name="Abgerundetes Rechteck 28">
            <a:extLst>
              <a:ext uri="{FF2B5EF4-FFF2-40B4-BE49-F238E27FC236}">
                <a16:creationId xmlns:a16="http://schemas.microsoft.com/office/drawing/2014/main" id="{876B8C38-7FF9-9EC2-A974-91F235679EA0}"/>
              </a:ext>
            </a:extLst>
          </p:cNvPr>
          <p:cNvSpPr/>
          <p:nvPr/>
        </p:nvSpPr>
        <p:spPr>
          <a:xfrm rot="10800000">
            <a:off x="5468156" y="2973232"/>
            <a:ext cx="1028668" cy="1254411"/>
          </a:xfrm>
          <a:prstGeom prst="roundRect">
            <a:avLst/>
          </a:prstGeom>
          <a:solidFill>
            <a:srgbClr val="5197BE"/>
          </a:solidFill>
          <a:ln w="44450">
            <a:solidFill>
              <a:schemeClr val="bg1"/>
            </a:solidFill>
          </a:ln>
        </p:spPr>
        <p:txBody>
          <a:bodyPr wrap="none" lIns="36000" tIns="45720" rIns="36000" bIns="45720" anchor="ctr" anchorCtr="1">
            <a:noAutofit/>
          </a:bodyPr>
          <a:lstStyle/>
          <a:p>
            <a:pPr algn="ctr"/>
            <a:endParaRPr lang="de-AT" sz="3200" cap="none" spc="50">
              <a:ln w="9525" cmpd="sng">
                <a:noFill/>
                <a:prstDash val="solid"/>
              </a:ln>
              <a:solidFill>
                <a:srgbClr val="70AD47">
                  <a:tint val="1000"/>
                </a:srgbClr>
              </a:solidFill>
              <a:effectLst/>
              <a:latin typeface="Lato" panose="020F0502020204030203" pitchFamily="34" charset="0"/>
            </a:endParaRPr>
          </a:p>
        </p:txBody>
      </p:sp>
      <p:pic>
        <p:nvPicPr>
          <p:cNvPr id="30" name="Grafik 29" descr="Pfeil nach unten mit einfarbiger Füllung">
            <a:extLst>
              <a:ext uri="{FF2B5EF4-FFF2-40B4-BE49-F238E27FC236}">
                <a16:creationId xmlns:a16="http://schemas.microsoft.com/office/drawing/2014/main" id="{998B36CD-730D-41ED-7F4F-A2444DA45B3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0800000">
            <a:off x="5490746" y="3108693"/>
            <a:ext cx="983487" cy="983487"/>
          </a:xfrm>
          <a:prstGeom prst="rect">
            <a:avLst/>
          </a:prstGeom>
        </p:spPr>
      </p:pic>
      <p:sp>
        <p:nvSpPr>
          <p:cNvPr id="31" name="Abgerundetes Rechteck 30">
            <a:extLst>
              <a:ext uri="{FF2B5EF4-FFF2-40B4-BE49-F238E27FC236}">
                <a16:creationId xmlns:a16="http://schemas.microsoft.com/office/drawing/2014/main" id="{3D8591BF-18D0-37B7-E3BC-20FD78011D65}"/>
              </a:ext>
            </a:extLst>
          </p:cNvPr>
          <p:cNvSpPr/>
          <p:nvPr/>
        </p:nvSpPr>
        <p:spPr>
          <a:xfrm>
            <a:off x="5490745" y="4940088"/>
            <a:ext cx="1028668" cy="1254411"/>
          </a:xfrm>
          <a:prstGeom prst="roundRect">
            <a:avLst/>
          </a:prstGeom>
          <a:solidFill>
            <a:srgbClr val="5197BE"/>
          </a:solidFill>
          <a:ln w="44450">
            <a:solidFill>
              <a:schemeClr val="bg1"/>
            </a:solidFill>
          </a:ln>
        </p:spPr>
        <p:txBody>
          <a:bodyPr wrap="none" lIns="36000" tIns="45720" rIns="36000" bIns="45720" anchor="ctr" anchorCtr="1">
            <a:noAutofit/>
          </a:bodyPr>
          <a:lstStyle/>
          <a:p>
            <a:pPr algn="ctr"/>
            <a:endParaRPr lang="de-AT" sz="3200" cap="none" spc="50">
              <a:ln w="9525" cmpd="sng">
                <a:noFill/>
                <a:prstDash val="solid"/>
              </a:ln>
              <a:solidFill>
                <a:srgbClr val="70AD47">
                  <a:tint val="1000"/>
                </a:srgbClr>
              </a:solidFill>
              <a:effectLst/>
              <a:latin typeface="Lato" panose="020F0502020204030203" pitchFamily="34" charset="0"/>
            </a:endParaRPr>
          </a:p>
        </p:txBody>
      </p:sp>
      <p:pic>
        <p:nvPicPr>
          <p:cNvPr id="33" name="Grafik 32" descr="Pfeil nach unten mit einfarbiger Füllung">
            <a:extLst>
              <a:ext uri="{FF2B5EF4-FFF2-40B4-BE49-F238E27FC236}">
                <a16:creationId xmlns:a16="http://schemas.microsoft.com/office/drawing/2014/main" id="{7B3ABB4A-9F37-AA04-82C8-05A3BD2CAC9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0800000">
            <a:off x="5527395" y="5065612"/>
            <a:ext cx="983487" cy="983487"/>
          </a:xfrm>
          <a:prstGeom prst="rect">
            <a:avLst/>
          </a:prstGeom>
        </p:spPr>
      </p:pic>
      <p:grpSp>
        <p:nvGrpSpPr>
          <p:cNvPr id="63" name="Gruppieren 62">
            <a:extLst>
              <a:ext uri="{FF2B5EF4-FFF2-40B4-BE49-F238E27FC236}">
                <a16:creationId xmlns:a16="http://schemas.microsoft.com/office/drawing/2014/main" id="{12FA550D-D914-B251-7B27-AE679CC5AE95}"/>
              </a:ext>
            </a:extLst>
          </p:cNvPr>
          <p:cNvGrpSpPr/>
          <p:nvPr/>
        </p:nvGrpSpPr>
        <p:grpSpPr>
          <a:xfrm>
            <a:off x="6777463" y="1739108"/>
            <a:ext cx="944916" cy="858388"/>
            <a:chOff x="6777463" y="1739108"/>
            <a:chExt cx="944916" cy="858388"/>
          </a:xfrm>
        </p:grpSpPr>
        <p:pic>
          <p:nvPicPr>
            <p:cNvPr id="59" name="Grafik 58" descr="Sterne mit einfarbiger Füllung">
              <a:extLst>
                <a:ext uri="{FF2B5EF4-FFF2-40B4-BE49-F238E27FC236}">
                  <a16:creationId xmlns:a16="http://schemas.microsoft.com/office/drawing/2014/main" id="{3708C27C-15A6-9A5F-2372-67B9610C2BE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854973" y="1807194"/>
              <a:ext cx="312791" cy="312791"/>
            </a:xfrm>
            <a:prstGeom prst="rect">
              <a:avLst/>
            </a:prstGeom>
          </p:spPr>
        </p:pic>
        <p:grpSp>
          <p:nvGrpSpPr>
            <p:cNvPr id="62" name="Gruppieren 61">
              <a:extLst>
                <a:ext uri="{FF2B5EF4-FFF2-40B4-BE49-F238E27FC236}">
                  <a16:creationId xmlns:a16="http://schemas.microsoft.com/office/drawing/2014/main" id="{14837064-7547-CDC6-4EEE-0069EC5F59A2}"/>
                </a:ext>
              </a:extLst>
            </p:cNvPr>
            <p:cNvGrpSpPr/>
            <p:nvPr/>
          </p:nvGrpSpPr>
          <p:grpSpPr>
            <a:xfrm>
              <a:off x="6777463" y="1739108"/>
              <a:ext cx="944916" cy="858388"/>
              <a:chOff x="6777463" y="1739108"/>
              <a:chExt cx="944916" cy="858388"/>
            </a:xfrm>
          </p:grpSpPr>
          <p:pic>
            <p:nvPicPr>
              <p:cNvPr id="55" name="Grafik 54" descr="Nüsse mit einfarbiger Füllung">
                <a:extLst>
                  <a:ext uri="{FF2B5EF4-FFF2-40B4-BE49-F238E27FC236}">
                    <a16:creationId xmlns:a16="http://schemas.microsoft.com/office/drawing/2014/main" id="{74CB1EDF-463B-9BCD-5FC5-8EBBE0525DA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777463" y="2181971"/>
                <a:ext cx="415525" cy="415525"/>
              </a:xfrm>
              <a:prstGeom prst="rect">
                <a:avLst/>
              </a:prstGeom>
            </p:spPr>
          </p:pic>
          <p:pic>
            <p:nvPicPr>
              <p:cNvPr id="57" name="Grafik 56" descr="Kirschblüte Silhouette">
                <a:extLst>
                  <a:ext uri="{FF2B5EF4-FFF2-40B4-BE49-F238E27FC236}">
                    <a16:creationId xmlns:a16="http://schemas.microsoft.com/office/drawing/2014/main" id="{293068F3-5884-3B74-2276-825C7B9A633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20564605">
                <a:off x="6997397" y="1817815"/>
                <a:ext cx="724982" cy="724982"/>
              </a:xfrm>
              <a:prstGeom prst="rect">
                <a:avLst/>
              </a:prstGeom>
            </p:spPr>
          </p:pic>
          <p:pic>
            <p:nvPicPr>
              <p:cNvPr id="60" name="Grafik 59" descr="Laubbaum Silhouette">
                <a:extLst>
                  <a:ext uri="{FF2B5EF4-FFF2-40B4-BE49-F238E27FC236}">
                    <a16:creationId xmlns:a16="http://schemas.microsoft.com/office/drawing/2014/main" id="{8D7D4785-7613-83AD-4621-B07A736CEDC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896106" y="1739108"/>
                <a:ext cx="461072" cy="461072"/>
              </a:xfrm>
              <a:prstGeom prst="rect">
                <a:avLst/>
              </a:prstGeom>
            </p:spPr>
          </p:pic>
        </p:grpSp>
      </p:grpSp>
      <p:sp>
        <p:nvSpPr>
          <p:cNvPr id="1024" name="Abgerundetes Rechteck 1023">
            <a:extLst>
              <a:ext uri="{FF2B5EF4-FFF2-40B4-BE49-F238E27FC236}">
                <a16:creationId xmlns:a16="http://schemas.microsoft.com/office/drawing/2014/main" id="{666E15FB-CBDE-CA93-EFD2-18E2D8C34FC1}"/>
              </a:ext>
            </a:extLst>
          </p:cNvPr>
          <p:cNvSpPr/>
          <p:nvPr/>
        </p:nvSpPr>
        <p:spPr>
          <a:xfrm rot="10800000">
            <a:off x="6641223" y="2874967"/>
            <a:ext cx="495739" cy="708407"/>
          </a:xfrm>
          <a:prstGeom prst="roundRect">
            <a:avLst/>
          </a:prstGeom>
          <a:solidFill>
            <a:srgbClr val="5197BE"/>
          </a:solidFill>
          <a:ln w="44450">
            <a:solidFill>
              <a:schemeClr val="bg1"/>
            </a:solidFill>
          </a:ln>
        </p:spPr>
        <p:txBody>
          <a:bodyPr wrap="none" lIns="36000" tIns="45720" rIns="36000" bIns="45720" anchor="ctr" anchorCtr="1">
            <a:noAutofit/>
          </a:bodyPr>
          <a:lstStyle/>
          <a:p>
            <a:pPr algn="ctr"/>
            <a:endParaRPr lang="de-AT" sz="3200" cap="none" spc="50">
              <a:ln w="9525" cmpd="sng">
                <a:noFill/>
                <a:prstDash val="solid"/>
              </a:ln>
              <a:solidFill>
                <a:srgbClr val="70AD47">
                  <a:tint val="1000"/>
                </a:srgbClr>
              </a:solidFill>
              <a:effectLst/>
              <a:latin typeface="Lato" panose="020F0502020204030203" pitchFamily="34" charset="0"/>
            </a:endParaRPr>
          </a:p>
        </p:txBody>
      </p:sp>
      <p:pic>
        <p:nvPicPr>
          <p:cNvPr id="1025" name="Grafik 1024" descr="Pfeil nach unten mit einfarbiger Füllung">
            <a:extLst>
              <a:ext uri="{FF2B5EF4-FFF2-40B4-BE49-F238E27FC236}">
                <a16:creationId xmlns:a16="http://schemas.microsoft.com/office/drawing/2014/main" id="{26F9D389-AD4C-2769-E84B-83B01D4DBA3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0800000">
            <a:off x="6628187" y="2974803"/>
            <a:ext cx="555407" cy="555407"/>
          </a:xfrm>
          <a:prstGeom prst="rect">
            <a:avLst/>
          </a:prstGeom>
        </p:spPr>
      </p:pic>
      <p:pic>
        <p:nvPicPr>
          <p:cNvPr id="1030" name="Grafik 1029" descr="Druckerabdeckung offen Silhouette">
            <a:extLst>
              <a:ext uri="{FF2B5EF4-FFF2-40B4-BE49-F238E27FC236}">
                <a16:creationId xmlns:a16="http://schemas.microsoft.com/office/drawing/2014/main" id="{551E481B-3A07-B88F-B616-FC0C7DB10C1B}"/>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139776" y="2931085"/>
            <a:ext cx="643683" cy="643683"/>
          </a:xfrm>
          <a:prstGeom prst="rect">
            <a:avLst/>
          </a:prstGeom>
        </p:spPr>
      </p:pic>
      <p:sp>
        <p:nvSpPr>
          <p:cNvPr id="1031" name="Abgerundetes Rechteck 1030">
            <a:extLst>
              <a:ext uri="{FF2B5EF4-FFF2-40B4-BE49-F238E27FC236}">
                <a16:creationId xmlns:a16="http://schemas.microsoft.com/office/drawing/2014/main" id="{08418DEA-2E5D-AAF8-0740-327399DA48A9}"/>
              </a:ext>
            </a:extLst>
          </p:cNvPr>
          <p:cNvSpPr/>
          <p:nvPr/>
        </p:nvSpPr>
        <p:spPr>
          <a:xfrm>
            <a:off x="6640470" y="3627400"/>
            <a:ext cx="495739" cy="708407"/>
          </a:xfrm>
          <a:prstGeom prst="roundRect">
            <a:avLst/>
          </a:prstGeom>
          <a:solidFill>
            <a:srgbClr val="5197BE"/>
          </a:solidFill>
          <a:ln w="44450">
            <a:solidFill>
              <a:schemeClr val="bg1"/>
            </a:solidFill>
          </a:ln>
        </p:spPr>
        <p:txBody>
          <a:bodyPr wrap="none" lIns="36000" tIns="45720" rIns="36000" bIns="45720" anchor="ctr" anchorCtr="1">
            <a:noAutofit/>
          </a:bodyPr>
          <a:lstStyle/>
          <a:p>
            <a:pPr algn="ctr"/>
            <a:endParaRPr lang="de-AT" sz="3200" cap="none" spc="50">
              <a:ln w="9525" cmpd="sng">
                <a:noFill/>
                <a:prstDash val="solid"/>
              </a:ln>
              <a:solidFill>
                <a:srgbClr val="70AD47">
                  <a:tint val="1000"/>
                </a:srgbClr>
              </a:solidFill>
              <a:effectLst/>
              <a:latin typeface="Lato" panose="020F0502020204030203" pitchFamily="34" charset="0"/>
            </a:endParaRPr>
          </a:p>
        </p:txBody>
      </p:sp>
      <p:pic>
        <p:nvPicPr>
          <p:cNvPr id="1032" name="Grafik 1031" descr="Pfeil nach unten mit einfarbiger Füllung">
            <a:extLst>
              <a:ext uri="{FF2B5EF4-FFF2-40B4-BE49-F238E27FC236}">
                <a16:creationId xmlns:a16="http://schemas.microsoft.com/office/drawing/2014/main" id="{258FC5F1-4F80-F7C2-E038-77FE1B9F765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27434" y="3727236"/>
            <a:ext cx="555407" cy="555407"/>
          </a:xfrm>
          <a:prstGeom prst="rect">
            <a:avLst/>
          </a:prstGeom>
        </p:spPr>
      </p:pic>
      <p:pic>
        <p:nvPicPr>
          <p:cNvPr id="1034" name="Grafik 1033" descr="Stopp Silhouette">
            <a:extLst>
              <a:ext uri="{FF2B5EF4-FFF2-40B4-BE49-F238E27FC236}">
                <a16:creationId xmlns:a16="http://schemas.microsoft.com/office/drawing/2014/main" id="{D3440728-A6D9-B690-5661-4CF7EAE6F70D}"/>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146635" y="3650514"/>
            <a:ext cx="643683" cy="643683"/>
          </a:xfrm>
          <a:prstGeom prst="rect">
            <a:avLst/>
          </a:prstGeom>
        </p:spPr>
      </p:pic>
      <p:sp>
        <p:nvSpPr>
          <p:cNvPr id="1037" name="Abgerundetes Rechteck 1036">
            <a:extLst>
              <a:ext uri="{FF2B5EF4-FFF2-40B4-BE49-F238E27FC236}">
                <a16:creationId xmlns:a16="http://schemas.microsoft.com/office/drawing/2014/main" id="{F7C82EE7-551D-377A-DC30-07DA8B9F6B70}"/>
              </a:ext>
            </a:extLst>
          </p:cNvPr>
          <p:cNvSpPr/>
          <p:nvPr/>
        </p:nvSpPr>
        <p:spPr>
          <a:xfrm>
            <a:off x="6632301" y="4939552"/>
            <a:ext cx="1028668" cy="1254411"/>
          </a:xfrm>
          <a:prstGeom prst="roundRect">
            <a:avLst/>
          </a:prstGeom>
          <a:solidFill>
            <a:srgbClr val="5197BE"/>
          </a:solidFill>
          <a:ln w="44450">
            <a:solidFill>
              <a:schemeClr val="bg1"/>
            </a:solidFill>
          </a:ln>
        </p:spPr>
        <p:txBody>
          <a:bodyPr wrap="none" lIns="36000" tIns="45720" rIns="36000" bIns="45720" anchor="ctr" anchorCtr="1">
            <a:noAutofit/>
          </a:bodyPr>
          <a:lstStyle/>
          <a:p>
            <a:pPr algn="ctr"/>
            <a:endParaRPr lang="de-AT" sz="3200" cap="none" spc="50">
              <a:ln w="9525" cmpd="sng">
                <a:noFill/>
                <a:prstDash val="solid"/>
              </a:ln>
              <a:solidFill>
                <a:srgbClr val="70AD47">
                  <a:tint val="1000"/>
                </a:srgbClr>
              </a:solidFill>
              <a:effectLst/>
              <a:latin typeface="Lato" panose="020F0502020204030203" pitchFamily="34" charset="0"/>
            </a:endParaRPr>
          </a:p>
        </p:txBody>
      </p:sp>
      <p:pic>
        <p:nvPicPr>
          <p:cNvPr id="1038" name="Grafik 1037" descr="Pfeil nach unten mit einfarbiger Füllung">
            <a:extLst>
              <a:ext uri="{FF2B5EF4-FFF2-40B4-BE49-F238E27FC236}">
                <a16:creationId xmlns:a16="http://schemas.microsoft.com/office/drawing/2014/main" id="{B1907969-4654-9700-1937-86E787E5064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90575" y="5065076"/>
            <a:ext cx="983487" cy="983487"/>
          </a:xfrm>
          <a:prstGeom prst="rect">
            <a:avLst/>
          </a:prstGeom>
        </p:spPr>
      </p:pic>
      <p:sp>
        <p:nvSpPr>
          <p:cNvPr id="1039" name="Textfeld 1038">
            <a:extLst>
              <a:ext uri="{FF2B5EF4-FFF2-40B4-BE49-F238E27FC236}">
                <a16:creationId xmlns:a16="http://schemas.microsoft.com/office/drawing/2014/main" id="{23C92B6C-8CC7-C2FE-4FB3-2E26283F61AD}"/>
              </a:ext>
            </a:extLst>
          </p:cNvPr>
          <p:cNvSpPr txBox="1"/>
          <p:nvPr/>
        </p:nvSpPr>
        <p:spPr>
          <a:xfrm>
            <a:off x="7172576" y="3781253"/>
            <a:ext cx="603563" cy="369332"/>
          </a:xfrm>
          <a:prstGeom prst="rect">
            <a:avLst/>
          </a:prstGeom>
          <a:noFill/>
        </p:spPr>
        <p:txBody>
          <a:bodyPr wrap="none" rtlCol="0">
            <a:spAutoFit/>
          </a:bodyPr>
          <a:lstStyle/>
          <a:p>
            <a:r>
              <a:rPr lang="en-GB">
                <a:solidFill>
                  <a:schemeClr val="bg1"/>
                </a:solidFill>
                <a:latin typeface="Lato" panose="020F0502020204030203" pitchFamily="34" charset="0"/>
              </a:rPr>
              <a:t>RLT</a:t>
            </a:r>
          </a:p>
        </p:txBody>
      </p:sp>
      <p:pic>
        <p:nvPicPr>
          <p:cNvPr id="4" name="Grafik 3">
            <a:extLst>
              <a:ext uri="{FF2B5EF4-FFF2-40B4-BE49-F238E27FC236}">
                <a16:creationId xmlns:a16="http://schemas.microsoft.com/office/drawing/2014/main" id="{24B8C297-8D2B-274F-1A4E-E363306FBFB1}"/>
              </a:ext>
            </a:extLst>
          </p:cNvPr>
          <p:cNvPicPr>
            <a:picLocks noChangeAspect="1"/>
          </p:cNvPicPr>
          <p:nvPr/>
        </p:nvPicPr>
        <p:blipFill rotWithShape="1">
          <a:blip r:embed="rId29" cstate="hqprint">
            <a:duotone>
              <a:schemeClr val="accent5">
                <a:shade val="45000"/>
                <a:satMod val="135000"/>
              </a:schemeClr>
              <a:prstClr val="white"/>
            </a:duotone>
            <a:extLst>
              <a:ext uri="{BEBA8EAE-BF5A-486C-A8C5-ECC9F3942E4B}">
                <a14:imgProps xmlns:a14="http://schemas.microsoft.com/office/drawing/2010/main">
                  <a14:imgLayer r:embed="rId30">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Effect>
                      <a14:artisticPhotocopy/>
                    </a14:imgEffect>
                    <a14:imgEffect>
                      <a14:colorTemperature colorTemp="11500"/>
                    </a14:imgEffect>
                    <a14:imgEffect>
                      <a14:saturation sat="245000"/>
                    </a14:imgEffect>
                    <a14:imgEffect>
                      <a14:brightnessContrast bright="6000" contrast="11000"/>
                    </a14:imgEffect>
                  </a14:imgLayer>
                </a14:imgProps>
              </a:ext>
              <a:ext uri="{28A0092B-C50C-407E-A947-70E740481C1C}">
                <a14:useLocalDpi xmlns:a14="http://schemas.microsoft.com/office/drawing/2010/main"/>
              </a:ext>
            </a:extLst>
          </a:blip>
          <a:srcRect/>
          <a:stretch/>
        </p:blipFill>
        <p:spPr>
          <a:xfrm>
            <a:off x="3054380" y="1690688"/>
            <a:ext cx="1179044" cy="1014732"/>
          </a:xfrm>
          <a:prstGeom prst="rect">
            <a:avLst/>
          </a:prstGeom>
        </p:spPr>
      </p:pic>
      <p:grpSp>
        <p:nvGrpSpPr>
          <p:cNvPr id="7" name="Gruppieren 6">
            <a:extLst>
              <a:ext uri="{FF2B5EF4-FFF2-40B4-BE49-F238E27FC236}">
                <a16:creationId xmlns:a16="http://schemas.microsoft.com/office/drawing/2014/main" id="{4961AAE6-DACC-0E77-E30F-F5A23F9B0DE7}"/>
              </a:ext>
            </a:extLst>
          </p:cNvPr>
          <p:cNvGrpSpPr/>
          <p:nvPr/>
        </p:nvGrpSpPr>
        <p:grpSpPr>
          <a:xfrm>
            <a:off x="2040402" y="5823045"/>
            <a:ext cx="971538" cy="949493"/>
            <a:chOff x="2040402" y="5823045"/>
            <a:chExt cx="971538" cy="949493"/>
          </a:xfrm>
        </p:grpSpPr>
        <p:sp>
          <p:nvSpPr>
            <p:cNvPr id="10" name="Abgerundetes Rechteck 9">
              <a:extLst>
                <a:ext uri="{FF2B5EF4-FFF2-40B4-BE49-F238E27FC236}">
                  <a16:creationId xmlns:a16="http://schemas.microsoft.com/office/drawing/2014/main" id="{77BA3526-083A-B32C-6603-D46F3096CE18}"/>
                </a:ext>
              </a:extLst>
            </p:cNvPr>
            <p:cNvSpPr/>
            <p:nvPr/>
          </p:nvSpPr>
          <p:spPr>
            <a:xfrm>
              <a:off x="2070482" y="5823045"/>
              <a:ext cx="941458" cy="89304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de-AT" dirty="0"/>
            </a:p>
          </p:txBody>
        </p:sp>
        <p:pic>
          <p:nvPicPr>
            <p:cNvPr id="17" name="Grafik 16">
              <a:extLst>
                <a:ext uri="{FF2B5EF4-FFF2-40B4-BE49-F238E27FC236}">
                  <a16:creationId xmlns:a16="http://schemas.microsoft.com/office/drawing/2014/main" id="{B7473698-80B5-77FA-A6B5-A97427845443}"/>
                </a:ext>
              </a:extLst>
            </p:cNvPr>
            <p:cNvPicPr>
              <a:picLocks noChangeAspect="1"/>
            </p:cNvPicPr>
            <p:nvPr/>
          </p:nvPicPr>
          <p:blipFill>
            <a:blip r:embed="rId31"/>
            <a:srcRect l="71752" t="33917" r="6153" b="48939"/>
            <a:stretch>
              <a:fillRect/>
            </a:stretch>
          </p:blipFill>
          <p:spPr>
            <a:xfrm>
              <a:off x="2040402" y="5859848"/>
              <a:ext cx="941458" cy="912690"/>
            </a:xfrm>
            <a:prstGeom prst="rect">
              <a:avLst/>
            </a:prstGeom>
          </p:spPr>
        </p:pic>
      </p:grpSp>
      <p:grpSp>
        <p:nvGrpSpPr>
          <p:cNvPr id="40" name="Gruppieren 39">
            <a:extLst>
              <a:ext uri="{FF2B5EF4-FFF2-40B4-BE49-F238E27FC236}">
                <a16:creationId xmlns:a16="http://schemas.microsoft.com/office/drawing/2014/main" id="{FAF70759-00BC-7698-DB5C-CAFCC8DEED9B}"/>
              </a:ext>
            </a:extLst>
          </p:cNvPr>
          <p:cNvGrpSpPr/>
          <p:nvPr/>
        </p:nvGrpSpPr>
        <p:grpSpPr>
          <a:xfrm>
            <a:off x="8379201" y="4793758"/>
            <a:ext cx="3812799" cy="1390805"/>
            <a:chOff x="7817778" y="5102070"/>
            <a:chExt cx="3812799" cy="1390805"/>
          </a:xfrm>
        </p:grpSpPr>
        <p:pic>
          <p:nvPicPr>
            <p:cNvPr id="1028" name="Picture 4" descr="bestway pool garten set pumpe swimmingpool kinder plantschbecken skimmer sanfilteranlage">
              <a:extLst>
                <a:ext uri="{FF2B5EF4-FFF2-40B4-BE49-F238E27FC236}">
                  <a16:creationId xmlns:a16="http://schemas.microsoft.com/office/drawing/2014/main" id="{AAAF20D7-47A8-9BCC-7748-994FE27A6791}"/>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l="-200" t="1528" r="57627" b="10555"/>
            <a:stretch>
              <a:fillRect/>
            </a:stretch>
          </p:blipFill>
          <p:spPr bwMode="auto">
            <a:xfrm>
              <a:off x="7817778" y="5102070"/>
              <a:ext cx="1730664" cy="138415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bestway pool garten set pumpe swimmingpool kinder plantschbecken skimmer sanfilteranlage">
              <a:extLst>
                <a:ext uri="{FF2B5EF4-FFF2-40B4-BE49-F238E27FC236}">
                  <a16:creationId xmlns:a16="http://schemas.microsoft.com/office/drawing/2014/main" id="{63F8032E-D2D2-D91E-AF35-F37A398D03FF}"/>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l="41103" t="1" r="38042" b="7925"/>
            <a:stretch>
              <a:fillRect/>
            </a:stretch>
          </p:blipFill>
          <p:spPr bwMode="auto">
            <a:xfrm>
              <a:off x="9539094" y="5108724"/>
              <a:ext cx="716331" cy="138415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bestway pool garten set pumpe swimmingpool kinder plantschbecken skimmer sanfilteranlage">
              <a:extLst>
                <a:ext uri="{FF2B5EF4-FFF2-40B4-BE49-F238E27FC236}">
                  <a16:creationId xmlns:a16="http://schemas.microsoft.com/office/drawing/2014/main" id="{EAA39C1C-C434-C1C0-B716-4FA8347BEFB8}"/>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l="52447" t="60436" b="8560"/>
            <a:stretch>
              <a:fillRect/>
            </a:stretch>
          </p:blipFill>
          <p:spPr bwMode="auto">
            <a:xfrm>
              <a:off x="9919885" y="6004744"/>
              <a:ext cx="1710692" cy="4881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uppieren 25">
            <a:extLst>
              <a:ext uri="{FF2B5EF4-FFF2-40B4-BE49-F238E27FC236}">
                <a16:creationId xmlns:a16="http://schemas.microsoft.com/office/drawing/2014/main" id="{01EBE46B-610F-1DD4-C7C9-7ECBC938FCC2}"/>
              </a:ext>
            </a:extLst>
          </p:cNvPr>
          <p:cNvGrpSpPr/>
          <p:nvPr/>
        </p:nvGrpSpPr>
        <p:grpSpPr>
          <a:xfrm>
            <a:off x="4402423" y="4724615"/>
            <a:ext cx="834356" cy="1522435"/>
            <a:chOff x="10316051" y="5090674"/>
            <a:chExt cx="975219" cy="1761368"/>
          </a:xfrm>
        </p:grpSpPr>
        <p:pic>
          <p:nvPicPr>
            <p:cNvPr id="19" name="Picture 2">
              <a:extLst>
                <a:ext uri="{FF2B5EF4-FFF2-40B4-BE49-F238E27FC236}">
                  <a16:creationId xmlns:a16="http://schemas.microsoft.com/office/drawing/2014/main" id="{FC94D8CF-326A-C866-60D1-02D63B3D20A3}"/>
                </a:ext>
              </a:extLst>
            </p:cNvPr>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2000" b="98000" l="513" r="95385">
                          <a14:foregroundMark x1="11527" y1="19351" x2="10769" y2="20000"/>
                          <a14:foregroundMark x1="23481" y1="9111" x2="22644" y2="9828"/>
                          <a14:foregroundMark x1="24754" y1="8020" x2="23481" y2="9111"/>
                          <a14:foregroundMark x1="25440" y1="7433" x2="24926" y2="7873"/>
                          <a14:foregroundMark x1="27774" y1="5434" x2="27651" y2="5539"/>
                          <a14:foregroundMark x1="32821" y1="1111" x2="27799" y2="5413"/>
                          <a14:foregroundMark x1="10769" y1="20000" x2="2564" y2="87778"/>
                          <a14:foregroundMark x1="2564" y1="87778" x2="97436" y2="97778"/>
                          <a14:foregroundMark x1="97436" y1="97778" x2="92821" y2="69778"/>
                          <a14:foregroundMark x1="92821" y1="69778" x2="77949" y2="97778"/>
                          <a14:foregroundMark x1="77949" y1="97778" x2="16410" y2="98889"/>
                          <a14:foregroundMark x1="16410" y1="98889" x2="96410" y2="61111"/>
                          <a14:foregroundMark x1="70833" y1="8861" x2="67692" y2="2444"/>
                          <a14:foregroundMark x1="71174" y1="9556" x2="71030" y2="9262"/>
                          <a14:foregroundMark x1="71500" y1="10222" x2="71264" y2="9740"/>
                          <a14:foregroundMark x1="71652" y1="10533" x2="71500" y2="10222"/>
                          <a14:foregroundMark x1="72153" y1="11556" x2="72056" y2="11358"/>
                          <a14:foregroundMark x1="96410" y1="61111" x2="72153" y2="11556"/>
                          <a14:foregroundMark x1="2051" y1="84889" x2="40513" y2="98444"/>
                          <a14:foregroundMark x1="40513" y1="98444" x2="91282" y2="98222"/>
                          <a14:foregroundMark x1="91282" y1="98222" x2="94872" y2="92889"/>
                          <a14:foregroundMark x1="6154" y1="22000" x2="513" y2="94222"/>
                          <a14:foregroundMark x1="513" y1="94222" x2="5641" y2="26000"/>
                          <a14:foregroundMark x1="22111" y1="8895" x2="24103" y2="9111"/>
                          <a14:foregroundMark x1="22051" y1="8889" x2="21954" y2="8879"/>
                          <a14:foregroundMark x1="70695" y1="11333" x2="71282" y2="11778"/>
                          <a14:foregroundMark x1="70223" y1="10975" x2="70695" y2="11333"/>
                          <a14:foregroundMark x1="69231" y1="10222" x2="70085" y2="10870"/>
                          <a14:foregroundMark x1="22564" y1="7333" x2="22564" y2="10222"/>
                          <a14:foregroundMark x1="23502" y1="7743" x2="24103" y2="10000"/>
                          <a14:foregroundMark x1="23360" y1="7210" x2="23414" y2="7412"/>
                          <a14:foregroundMark x1="22564" y1="4222" x2="23158" y2="6452"/>
                          <a14:foregroundMark x1="24615" y1="5111" x2="25641" y2="10889"/>
                          <a14:foregroundMark x1="25005" y1="3715" x2="26154" y2="5333"/>
                          <a14:foregroundMark x1="24103" y1="2444" x2="24968" y2="3662"/>
                          <a14:foregroundMark x1="68718" y1="49111" x2="68718" y2="49111"/>
                          <a14:foregroundMark x1="69744" y1="49111" x2="70256" y2="46667"/>
                          <a14:foregroundMark x1="69231" y1="54889" x2="67692" y2="43778"/>
                          <a14:foregroundMark x1="71795" y1="55333" x2="71795" y2="41333"/>
                          <a14:foregroundMark x1="70256" y1="58222" x2="70256" y2="43556"/>
                          <a14:foregroundMark x1="69744" y1="56889" x2="69231" y2="57333"/>
                          <a14:foregroundMark x1="65641" y1="47778" x2="73846" y2="50667"/>
                          <a14:backgroundMark x1="513" y1="22667" x2="16915" y2="11009"/>
                          <a14:backgroundMark x1="9744" y1="18222" x2="25812" y2="10883"/>
                          <a14:backgroundMark x1="17436" y1="12222" x2="21071" y2="11041"/>
                          <a14:backgroundMark x1="21538" y1="48667" x2="21538" y2="48667"/>
                          <a14:backgroundMark x1="21538" y1="47778" x2="21538" y2="47778"/>
                          <a14:backgroundMark x1="21538" y1="47778" x2="21538" y2="47778"/>
                          <a14:backgroundMark x1="68205" y1="10222" x2="68205" y2="10222"/>
                          <a14:backgroundMark x1="70256" y1="9556" x2="70256" y2="9556"/>
                          <a14:backgroundMark x1="70125" y1="10021" x2="70769" y2="9556"/>
                          <a14:backgroundMark x1="26667" y1="11111" x2="27692" y2="0"/>
                          <a14:backgroundMark x1="22564" y1="11111" x2="22564" y2="1111"/>
                          <a14:backgroundMark x1="24103" y1="12889" x2="23590" y2="222"/>
                          <a14:backgroundMark x1="20513" y1="12889" x2="20513" y2="3333"/>
                          <a14:backgroundMark x1="22564" y1="10667" x2="22051" y2="4000"/>
                          <a14:backgroundMark x1="25128" y1="11333" x2="25128" y2="1778"/>
                          <a14:backgroundMark x1="23077" y1="11333" x2="24615" y2="2889"/>
                          <a14:backgroundMark x1="24615" y1="12222" x2="23077" y2="3556"/>
                          <a14:backgroundMark x1="26154" y1="11111" x2="25641" y2="2667"/>
                          <a14:backgroundMark x1="69231" y1="11333" x2="69231" y2="11333"/>
                          <a14:backgroundMark x1="70256" y1="10667" x2="71795" y2="9111"/>
                        </a14:backgroundRemoval>
                      </a14:imgEffect>
                    </a14:imgLayer>
                  </a14:imgProps>
                </a:ext>
                <a:ext uri="{28A0092B-C50C-407E-A947-70E740481C1C}">
                  <a14:useLocalDpi xmlns:a14="http://schemas.microsoft.com/office/drawing/2010/main" val="0"/>
                </a:ext>
              </a:extLst>
            </a:blip>
            <a:srcRect/>
            <a:stretch>
              <a:fillRect/>
            </a:stretch>
          </p:blipFill>
          <p:spPr bwMode="auto">
            <a:xfrm>
              <a:off x="10431265" y="5090674"/>
              <a:ext cx="763259" cy="1761368"/>
            </a:xfrm>
            <a:prstGeom prst="rect">
              <a:avLst/>
            </a:prstGeom>
            <a:noFill/>
            <a:extLst>
              <a:ext uri="{909E8E84-426E-40DD-AFC4-6F175D3DCCD1}">
                <a14:hiddenFill xmlns:a14="http://schemas.microsoft.com/office/drawing/2010/main">
                  <a:solidFill>
                    <a:srgbClr val="FFFFFF"/>
                  </a:solidFill>
                </a14:hiddenFill>
              </a:ext>
            </a:extLst>
          </p:spPr>
        </p:pic>
        <p:sp>
          <p:nvSpPr>
            <p:cNvPr id="21" name="&quot;Nein&quot;-Symbol 20">
              <a:extLst>
                <a:ext uri="{FF2B5EF4-FFF2-40B4-BE49-F238E27FC236}">
                  <a16:creationId xmlns:a16="http://schemas.microsoft.com/office/drawing/2014/main" id="{D021747F-8638-4A17-1F06-F6A2635E27C9}"/>
                </a:ext>
              </a:extLst>
            </p:cNvPr>
            <p:cNvSpPr/>
            <p:nvPr/>
          </p:nvSpPr>
          <p:spPr>
            <a:xfrm>
              <a:off x="10316051" y="5602028"/>
              <a:ext cx="975219" cy="998152"/>
            </a:xfrm>
            <a:prstGeom prst="noSmoking">
              <a:avLst>
                <a:gd name="adj" fmla="val 11429"/>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chemeClr val="tx1"/>
                </a:solidFill>
              </a:endParaRPr>
            </a:p>
          </p:txBody>
        </p:sp>
      </p:grpSp>
      <p:grpSp>
        <p:nvGrpSpPr>
          <p:cNvPr id="16" name="Gruppieren 15">
            <a:extLst>
              <a:ext uri="{FF2B5EF4-FFF2-40B4-BE49-F238E27FC236}">
                <a16:creationId xmlns:a16="http://schemas.microsoft.com/office/drawing/2014/main" id="{4DE7660C-62E1-BF7C-2991-2D0D2B052957}"/>
              </a:ext>
            </a:extLst>
          </p:cNvPr>
          <p:cNvGrpSpPr>
            <a:grpSpLocks noChangeAspect="1"/>
          </p:cNvGrpSpPr>
          <p:nvPr/>
        </p:nvGrpSpPr>
        <p:grpSpPr>
          <a:xfrm>
            <a:off x="7736465" y="3582085"/>
            <a:ext cx="699711" cy="708407"/>
            <a:chOff x="297765" y="2677270"/>
            <a:chExt cx="1600873" cy="1745201"/>
          </a:xfrm>
        </p:grpSpPr>
        <p:sp>
          <p:nvSpPr>
            <p:cNvPr id="34" name="Abgerundetes Rechteck 33">
              <a:extLst>
                <a:ext uri="{FF2B5EF4-FFF2-40B4-BE49-F238E27FC236}">
                  <a16:creationId xmlns:a16="http://schemas.microsoft.com/office/drawing/2014/main" id="{2564DD88-A099-0919-2176-CEE7A9DADA0F}"/>
                </a:ext>
              </a:extLst>
            </p:cNvPr>
            <p:cNvSpPr/>
            <p:nvPr/>
          </p:nvSpPr>
          <p:spPr>
            <a:xfrm>
              <a:off x="297765" y="2872641"/>
              <a:ext cx="1600873" cy="154983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de-AT"/>
            </a:p>
          </p:txBody>
        </p:sp>
        <p:pic>
          <p:nvPicPr>
            <p:cNvPr id="35" name="Grafik 34">
              <a:extLst>
                <a:ext uri="{FF2B5EF4-FFF2-40B4-BE49-F238E27FC236}">
                  <a16:creationId xmlns:a16="http://schemas.microsoft.com/office/drawing/2014/main" id="{81879228-0687-C477-B746-A1514A205458}"/>
                </a:ext>
              </a:extLst>
            </p:cNvPr>
            <p:cNvPicPr>
              <a:picLocks noChangeAspect="1"/>
            </p:cNvPicPr>
            <p:nvPr/>
          </p:nvPicPr>
          <p:blipFill>
            <a:blip r:embed="rId31"/>
            <a:srcRect l="46763" t="31111" r="31721" b="50562"/>
            <a:stretch>
              <a:fillRect/>
            </a:stretch>
          </p:blipFill>
          <p:spPr>
            <a:xfrm>
              <a:off x="297765" y="2677270"/>
              <a:ext cx="1600873" cy="1703589"/>
            </a:xfrm>
            <a:prstGeom prst="rect">
              <a:avLst/>
            </a:prstGeom>
          </p:spPr>
        </p:pic>
      </p:grpSp>
    </p:spTree>
    <p:extLst>
      <p:ext uri="{BB962C8B-B14F-4D97-AF65-F5344CB8AC3E}">
        <p14:creationId xmlns:p14="http://schemas.microsoft.com/office/powerpoint/2010/main" val="303602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282E58F-73DE-3A11-8186-1921B04D802A}"/>
              </a:ext>
            </a:extLst>
          </p:cNvPr>
          <p:cNvSpPr txBox="1"/>
          <p:nvPr/>
        </p:nvSpPr>
        <p:spPr>
          <a:xfrm>
            <a:off x="13138" y="6511158"/>
            <a:ext cx="12178862" cy="307777"/>
          </a:xfrm>
          <a:prstGeom prst="rect">
            <a:avLst/>
          </a:prstGeom>
          <a:noFill/>
        </p:spPr>
        <p:txBody>
          <a:bodyPr wrap="square">
            <a:spAutoFit/>
          </a:bodyPr>
          <a:lstStyle/>
          <a:p>
            <a:r>
              <a:rPr lang="de-DE" sz="1400">
                <a:solidFill>
                  <a:schemeClr val="bg1"/>
                </a:solidFill>
                <a:latin typeface="Lato" panose="020F0502020204030203" pitchFamily="34" charset="0"/>
              </a:rPr>
              <a:t>https://</a:t>
            </a:r>
            <a:r>
              <a:rPr lang="de-DE" sz="1400" err="1">
                <a:solidFill>
                  <a:schemeClr val="bg1"/>
                </a:solidFill>
                <a:latin typeface="Lato" panose="020F0502020204030203" pitchFamily="34" charset="0"/>
              </a:rPr>
              <a:t>elpais.com</a:t>
            </a:r>
            <a:r>
              <a:rPr lang="de-DE" sz="1400">
                <a:solidFill>
                  <a:schemeClr val="bg1"/>
                </a:solidFill>
                <a:latin typeface="Lato" panose="020F0502020204030203" pitchFamily="34" charset="0"/>
              </a:rPr>
              <a:t>/</a:t>
            </a:r>
            <a:r>
              <a:rPr lang="de-DE" sz="1400" err="1">
                <a:solidFill>
                  <a:schemeClr val="bg1"/>
                </a:solidFill>
                <a:latin typeface="Lato" panose="020F0502020204030203" pitchFamily="34" charset="0"/>
              </a:rPr>
              <a:t>especiales</a:t>
            </a:r>
            <a:r>
              <a:rPr lang="de-DE" sz="1400">
                <a:solidFill>
                  <a:schemeClr val="bg1"/>
                </a:solidFill>
                <a:latin typeface="Lato" panose="020F0502020204030203" pitchFamily="34" charset="0"/>
              </a:rPr>
              <a:t>/coronavirus-covid-19/</a:t>
            </a:r>
            <a:r>
              <a:rPr lang="de-DE" sz="1400" err="1">
                <a:solidFill>
                  <a:schemeClr val="bg1"/>
                </a:solidFill>
                <a:latin typeface="Lato" panose="020F0502020204030203" pitchFamily="34" charset="0"/>
              </a:rPr>
              <a:t>how</a:t>
            </a:r>
            <a:r>
              <a:rPr lang="de-DE" sz="1400">
                <a:solidFill>
                  <a:schemeClr val="bg1"/>
                </a:solidFill>
                <a:latin typeface="Lato" panose="020F0502020204030203" pitchFamily="34" charset="0"/>
              </a:rPr>
              <a:t>-</a:t>
            </a:r>
            <a:r>
              <a:rPr lang="de-DE" sz="1400" err="1">
                <a:solidFill>
                  <a:schemeClr val="bg1"/>
                </a:solidFill>
                <a:latin typeface="Lato" panose="020F0502020204030203" pitchFamily="34" charset="0"/>
              </a:rPr>
              <a:t>to</a:t>
            </a:r>
            <a:r>
              <a:rPr lang="de-DE" sz="1400">
                <a:solidFill>
                  <a:schemeClr val="bg1"/>
                </a:solidFill>
                <a:latin typeface="Lato" panose="020F0502020204030203" pitchFamily="34" charset="0"/>
              </a:rPr>
              <a:t>-</a:t>
            </a:r>
            <a:r>
              <a:rPr lang="de-DE" sz="1400" err="1">
                <a:solidFill>
                  <a:schemeClr val="bg1"/>
                </a:solidFill>
                <a:latin typeface="Lato" panose="020F0502020204030203" pitchFamily="34" charset="0"/>
              </a:rPr>
              <a:t>avoid</a:t>
            </a:r>
            <a:r>
              <a:rPr lang="de-DE" sz="1400">
                <a:solidFill>
                  <a:schemeClr val="bg1"/>
                </a:solidFill>
                <a:latin typeface="Lato" panose="020F0502020204030203" pitchFamily="34" charset="0"/>
              </a:rPr>
              <a:t>-</a:t>
            </a:r>
            <a:r>
              <a:rPr lang="de-DE" sz="1400" err="1">
                <a:solidFill>
                  <a:schemeClr val="bg1"/>
                </a:solidFill>
                <a:latin typeface="Lato" panose="020F0502020204030203" pitchFamily="34" charset="0"/>
              </a:rPr>
              <a:t>the</a:t>
            </a:r>
            <a:r>
              <a:rPr lang="de-DE" sz="1400">
                <a:solidFill>
                  <a:schemeClr val="bg1"/>
                </a:solidFill>
                <a:latin typeface="Lato" panose="020F0502020204030203" pitchFamily="34" charset="0"/>
              </a:rPr>
              <a:t>-</a:t>
            </a:r>
            <a:r>
              <a:rPr lang="de-DE" sz="1400" err="1">
                <a:solidFill>
                  <a:schemeClr val="bg1"/>
                </a:solidFill>
                <a:latin typeface="Lato" panose="020F0502020204030203" pitchFamily="34" charset="0"/>
              </a:rPr>
              <a:t>infection</a:t>
            </a:r>
            <a:r>
              <a:rPr lang="de-DE" sz="1400">
                <a:solidFill>
                  <a:schemeClr val="bg1"/>
                </a:solidFill>
                <a:latin typeface="Lato" panose="020F0502020204030203" pitchFamily="34" charset="0"/>
              </a:rPr>
              <a:t>-in-indoor-</a:t>
            </a:r>
            <a:r>
              <a:rPr lang="de-DE" sz="1400" err="1">
                <a:solidFill>
                  <a:schemeClr val="bg1"/>
                </a:solidFill>
                <a:latin typeface="Lato" panose="020F0502020204030203" pitchFamily="34" charset="0"/>
              </a:rPr>
              <a:t>spaces</a:t>
            </a:r>
            <a:r>
              <a:rPr lang="de-DE" sz="1400">
                <a:solidFill>
                  <a:schemeClr val="bg1"/>
                </a:solidFill>
                <a:latin typeface="Lato" panose="020F0502020204030203" pitchFamily="34" charset="0"/>
              </a:rPr>
              <a:t>/</a:t>
            </a:r>
          </a:p>
        </p:txBody>
      </p:sp>
      <p:grpSp>
        <p:nvGrpSpPr>
          <p:cNvPr id="24" name="Gruppieren 23">
            <a:extLst>
              <a:ext uri="{FF2B5EF4-FFF2-40B4-BE49-F238E27FC236}">
                <a16:creationId xmlns:a16="http://schemas.microsoft.com/office/drawing/2014/main" id="{9529CD56-615C-51EE-7994-1B1816107478}"/>
              </a:ext>
            </a:extLst>
          </p:cNvPr>
          <p:cNvGrpSpPr/>
          <p:nvPr/>
        </p:nvGrpSpPr>
        <p:grpSpPr>
          <a:xfrm>
            <a:off x="188696" y="1609566"/>
            <a:ext cx="7363623" cy="4982714"/>
            <a:chOff x="6051067" y="637775"/>
            <a:chExt cx="5986941" cy="3989674"/>
          </a:xfrm>
        </p:grpSpPr>
        <p:pic>
          <p:nvPicPr>
            <p:cNvPr id="16" name="Grafik 15">
              <a:extLst>
                <a:ext uri="{FF2B5EF4-FFF2-40B4-BE49-F238E27FC236}">
                  <a16:creationId xmlns:a16="http://schemas.microsoft.com/office/drawing/2014/main" id="{06C13EFD-23BB-5821-2D6A-BBC6586D6AC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51067" y="637775"/>
              <a:ext cx="5986941" cy="3989674"/>
            </a:xfrm>
            <a:prstGeom prst="rect">
              <a:avLst/>
            </a:prstGeom>
          </p:spPr>
        </p:pic>
        <p:pic>
          <p:nvPicPr>
            <p:cNvPr id="17" name="Grafik 16">
              <a:extLst>
                <a:ext uri="{FF2B5EF4-FFF2-40B4-BE49-F238E27FC236}">
                  <a16:creationId xmlns:a16="http://schemas.microsoft.com/office/drawing/2014/main" id="{7C8ED665-C505-695B-CB37-FAC4F2DEB02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140941" y="637775"/>
              <a:ext cx="653143" cy="191589"/>
            </a:xfrm>
            <a:prstGeom prst="rect">
              <a:avLst/>
            </a:prstGeom>
          </p:spPr>
        </p:pic>
      </p:grpSp>
      <p:sp>
        <p:nvSpPr>
          <p:cNvPr id="26" name="Titel 25">
            <a:extLst>
              <a:ext uri="{FF2B5EF4-FFF2-40B4-BE49-F238E27FC236}">
                <a16:creationId xmlns:a16="http://schemas.microsoft.com/office/drawing/2014/main" id="{9F95AEDC-1F04-4E5F-62CB-A6BF14318099}"/>
              </a:ext>
            </a:extLst>
          </p:cNvPr>
          <p:cNvSpPr>
            <a:spLocks noGrp="1"/>
          </p:cNvSpPr>
          <p:nvPr>
            <p:ph type="title"/>
          </p:nvPr>
        </p:nvSpPr>
        <p:spPr>
          <a:xfrm>
            <a:off x="2014330" y="265720"/>
            <a:ext cx="9894768" cy="1325563"/>
          </a:xfrm>
          <a:solidFill>
            <a:schemeClr val="bg1"/>
          </a:solidFill>
          <a:ln w="38100" cap="rnd" cmpd="tri">
            <a:solidFill>
              <a:srgbClr val="63A1C5"/>
            </a:solidFill>
            <a:extLst>
              <a:ext uri="{C807C97D-BFC1-408E-A445-0C87EB9F89A2}">
                <ask:lineSketchStyleProps xmlns:ask="http://schemas.microsoft.com/office/drawing/2018/sketchyshapes" sd="1219033472">
                  <a:custGeom>
                    <a:avLst/>
                    <a:gdLst>
                      <a:gd name="connsiteX0" fmla="*/ 0 w 10894142"/>
                      <a:gd name="connsiteY0" fmla="*/ 0 h 1765841"/>
                      <a:gd name="connsiteX1" fmla="*/ 10894142 w 10894142"/>
                      <a:gd name="connsiteY1" fmla="*/ 0 h 1765841"/>
                      <a:gd name="connsiteX2" fmla="*/ 10894142 w 10894142"/>
                      <a:gd name="connsiteY2" fmla="*/ 1765841 h 1765841"/>
                      <a:gd name="connsiteX3" fmla="*/ 0 w 10894142"/>
                      <a:gd name="connsiteY3" fmla="*/ 1765841 h 1765841"/>
                      <a:gd name="connsiteX4" fmla="*/ 0 w 10894142"/>
                      <a:gd name="connsiteY4" fmla="*/ 0 h 176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142" h="1765841" fill="none" extrusionOk="0">
                        <a:moveTo>
                          <a:pt x="0" y="0"/>
                        </a:moveTo>
                        <a:cubicBezTo>
                          <a:pt x="1850465" y="-49533"/>
                          <a:pt x="8824889" y="-14809"/>
                          <a:pt x="10894142" y="0"/>
                        </a:cubicBezTo>
                        <a:cubicBezTo>
                          <a:pt x="10749755" y="663354"/>
                          <a:pt x="11023263" y="933566"/>
                          <a:pt x="10894142" y="1765841"/>
                        </a:cubicBezTo>
                        <a:cubicBezTo>
                          <a:pt x="7906729" y="1717610"/>
                          <a:pt x="4992186" y="1850296"/>
                          <a:pt x="0" y="1765841"/>
                        </a:cubicBezTo>
                        <a:cubicBezTo>
                          <a:pt x="-21893" y="1154115"/>
                          <a:pt x="48123" y="299716"/>
                          <a:pt x="0" y="0"/>
                        </a:cubicBezTo>
                        <a:close/>
                      </a:path>
                      <a:path w="10894142" h="1765841" stroke="0" extrusionOk="0">
                        <a:moveTo>
                          <a:pt x="0" y="0"/>
                        </a:moveTo>
                        <a:cubicBezTo>
                          <a:pt x="2592044" y="118645"/>
                          <a:pt x="7070264" y="116012"/>
                          <a:pt x="10894142" y="0"/>
                        </a:cubicBezTo>
                        <a:cubicBezTo>
                          <a:pt x="11014797" y="626406"/>
                          <a:pt x="10785335" y="1331704"/>
                          <a:pt x="10894142" y="1765841"/>
                        </a:cubicBezTo>
                        <a:cubicBezTo>
                          <a:pt x="6636012" y="1900441"/>
                          <a:pt x="5102076" y="1608645"/>
                          <a:pt x="0" y="1765841"/>
                        </a:cubicBezTo>
                        <a:cubicBezTo>
                          <a:pt x="41792" y="1183853"/>
                          <a:pt x="-37890" y="738307"/>
                          <a:pt x="0" y="0"/>
                        </a:cubicBezTo>
                        <a:close/>
                      </a:path>
                    </a:pathLst>
                  </a:custGeom>
                  <ask:type>
                    <ask:lineSketchNone/>
                  </ask:type>
                </ask:lineSketchStyleProps>
              </a:ext>
            </a:extLst>
          </a:ln>
          <a:effectLst>
            <a:softEdge rad="87778"/>
          </a:effectLst>
        </p:spPr>
        <p:txBody>
          <a:bodyPr vert="horz" lIns="91440" tIns="45720" rIns="91440" bIns="45720" rtlCol="0" anchor="ctr" anchorCtr="1">
            <a:normAutofit/>
          </a:bodyPr>
          <a:lstStyle/>
          <a:p>
            <a:pPr algn="ctr">
              <a:lnSpc>
                <a:spcPct val="100000"/>
              </a:lnSpc>
              <a:spcBef>
                <a:spcPts val="600"/>
              </a:spcBef>
              <a:buFont typeface="Arial" panose="020B0604020202020204" pitchFamily="34" charset="0"/>
            </a:pPr>
            <a:r>
              <a:rPr lang="de-DE" sz="4400" dirty="0">
                <a:solidFill>
                  <a:srgbClr val="00006F"/>
                </a:solidFill>
                <a:ea typeface="+mn-ea"/>
                <a:cs typeface="+mn-cs"/>
              </a:rPr>
              <a:t>Schule: Stoßlüftung – Nicht genügend!</a:t>
            </a:r>
          </a:p>
        </p:txBody>
      </p:sp>
      <p:sp>
        <p:nvSpPr>
          <p:cNvPr id="27" name="Abgerundetes Rechteck 26">
            <a:extLst>
              <a:ext uri="{FF2B5EF4-FFF2-40B4-BE49-F238E27FC236}">
                <a16:creationId xmlns:a16="http://schemas.microsoft.com/office/drawing/2014/main" id="{B2A30CDF-A550-4EE6-ACA2-76F0E2322C3B}"/>
              </a:ext>
            </a:extLst>
          </p:cNvPr>
          <p:cNvSpPr/>
          <p:nvPr/>
        </p:nvSpPr>
        <p:spPr>
          <a:xfrm>
            <a:off x="7727877" y="1729204"/>
            <a:ext cx="4275427" cy="4574506"/>
          </a:xfrm>
          <a:prstGeom prst="roundRect">
            <a:avLst/>
          </a:prstGeom>
          <a:solidFill>
            <a:srgbClr val="5197BE"/>
          </a:solidFill>
          <a:ln w="44450">
            <a:solidFill>
              <a:schemeClr val="bg1"/>
            </a:solidFill>
          </a:ln>
        </p:spPr>
        <p:txBody>
          <a:bodyPr wrap="none" lIns="36000" tIns="45720" rIns="36000" bIns="45720">
            <a:noAutofit/>
          </a:bodyPr>
          <a:lstStyle/>
          <a:p>
            <a:endParaRPr lang="de-AT" sz="3200" u="sng" spc="50" dirty="0">
              <a:ln w="9525" cmpd="sng">
                <a:noFill/>
                <a:prstDash val="solid"/>
              </a:ln>
              <a:solidFill>
                <a:srgbClr val="70AD47">
                  <a:tint val="1000"/>
                </a:srgbClr>
              </a:solidFill>
              <a:effectLst/>
              <a:latin typeface="Lato" panose="020F0502020204030203" pitchFamily="34" charset="0"/>
            </a:endParaRPr>
          </a:p>
          <a:p>
            <a:pPr algn="ctr"/>
            <a:r>
              <a:rPr lang="de-AT" sz="3200" spc="50" dirty="0">
                <a:ln w="9525" cmpd="sng">
                  <a:noFill/>
                  <a:prstDash val="solid"/>
                </a:ln>
                <a:solidFill>
                  <a:srgbClr val="70AD47">
                    <a:tint val="1000"/>
                  </a:srgbClr>
                </a:solidFill>
                <a:latin typeface="Lato" panose="020F0502020204030203" pitchFamily="34" charset="0"/>
              </a:rPr>
              <a:t>Stoßlüftung</a:t>
            </a:r>
            <a:br>
              <a:rPr lang="de-AT" sz="3200" spc="50" dirty="0">
                <a:ln w="9525" cmpd="sng">
                  <a:noFill/>
                  <a:prstDash val="solid"/>
                </a:ln>
                <a:solidFill>
                  <a:srgbClr val="70AD47">
                    <a:tint val="1000"/>
                  </a:srgbClr>
                </a:solidFill>
                <a:latin typeface="Lato" panose="020F0502020204030203" pitchFamily="34" charset="0"/>
              </a:rPr>
            </a:br>
            <a:r>
              <a:rPr lang="de-AT" sz="3200" spc="50" dirty="0">
                <a:ln w="9525" cmpd="sng">
                  <a:noFill/>
                  <a:prstDash val="solid"/>
                </a:ln>
                <a:solidFill>
                  <a:srgbClr val="70AD47">
                    <a:tint val="1000"/>
                  </a:srgbClr>
                </a:solidFill>
                <a:latin typeface="Lato" panose="020F0502020204030203" pitchFamily="34" charset="0"/>
              </a:rPr>
              <a:t>ist in Räumen</a:t>
            </a:r>
            <a:br>
              <a:rPr lang="de-AT" sz="3200" spc="50" dirty="0">
                <a:ln w="9525" cmpd="sng">
                  <a:noFill/>
                  <a:prstDash val="solid"/>
                </a:ln>
                <a:solidFill>
                  <a:srgbClr val="70AD47">
                    <a:tint val="1000"/>
                  </a:srgbClr>
                </a:solidFill>
                <a:latin typeface="Lato" panose="020F0502020204030203" pitchFamily="34" charset="0"/>
              </a:rPr>
            </a:br>
            <a:r>
              <a:rPr lang="de-AT" sz="3200" spc="50" dirty="0">
                <a:ln w="9525" cmpd="sng">
                  <a:noFill/>
                  <a:prstDash val="solid"/>
                </a:ln>
                <a:solidFill>
                  <a:srgbClr val="70AD47">
                    <a:tint val="1000"/>
                  </a:srgbClr>
                </a:solidFill>
                <a:latin typeface="Lato" panose="020F0502020204030203" pitchFamily="34" charset="0"/>
              </a:rPr>
              <a:t>mit mehr </a:t>
            </a:r>
            <a:br>
              <a:rPr lang="de-AT" sz="3200" spc="50" dirty="0">
                <a:ln w="9525" cmpd="sng">
                  <a:noFill/>
                  <a:prstDash val="solid"/>
                </a:ln>
                <a:solidFill>
                  <a:srgbClr val="70AD47">
                    <a:tint val="1000"/>
                  </a:srgbClr>
                </a:solidFill>
                <a:latin typeface="Lato" panose="020F0502020204030203" pitchFamily="34" charset="0"/>
              </a:rPr>
            </a:br>
            <a:r>
              <a:rPr lang="de-AT" sz="3200" spc="50" dirty="0">
                <a:ln w="9525" cmpd="sng">
                  <a:noFill/>
                  <a:prstDash val="solid"/>
                </a:ln>
                <a:solidFill>
                  <a:srgbClr val="70AD47">
                    <a:tint val="1000"/>
                  </a:srgbClr>
                </a:solidFill>
                <a:latin typeface="Lato" panose="020F0502020204030203" pitchFamily="34" charset="0"/>
              </a:rPr>
              <a:t>Menschen</a:t>
            </a:r>
            <a:br>
              <a:rPr lang="de-AT" sz="3200" spc="50" dirty="0">
                <a:ln w="9525" cmpd="sng">
                  <a:noFill/>
                  <a:prstDash val="solid"/>
                </a:ln>
                <a:solidFill>
                  <a:srgbClr val="70AD47">
                    <a:tint val="1000"/>
                  </a:srgbClr>
                </a:solidFill>
                <a:latin typeface="Lato" panose="020F0502020204030203" pitchFamily="34" charset="0"/>
              </a:rPr>
            </a:br>
            <a:r>
              <a:rPr lang="de-AT" sz="3200" b="1" spc="50" dirty="0">
                <a:ln w="9525" cmpd="sng">
                  <a:noFill/>
                  <a:prstDash val="solid"/>
                </a:ln>
                <a:solidFill>
                  <a:srgbClr val="70AD47">
                    <a:tint val="1000"/>
                  </a:srgbClr>
                </a:solidFill>
                <a:latin typeface="Lato" panose="020F0502020204030203" pitchFamily="34" charset="0"/>
              </a:rPr>
              <a:t>nicht</a:t>
            </a:r>
            <a:br>
              <a:rPr lang="de-AT" sz="3200" b="1" spc="50" dirty="0">
                <a:ln w="9525" cmpd="sng">
                  <a:noFill/>
                  <a:prstDash val="solid"/>
                </a:ln>
                <a:solidFill>
                  <a:srgbClr val="70AD47">
                    <a:tint val="1000"/>
                  </a:srgbClr>
                </a:solidFill>
                <a:latin typeface="Lato" panose="020F0502020204030203" pitchFamily="34" charset="0"/>
              </a:rPr>
            </a:br>
            <a:r>
              <a:rPr lang="de-AT" sz="3200" b="1" spc="50" dirty="0">
                <a:ln w="9525" cmpd="sng">
                  <a:noFill/>
                  <a:prstDash val="solid"/>
                </a:ln>
                <a:solidFill>
                  <a:srgbClr val="70AD47">
                    <a:tint val="1000"/>
                  </a:srgbClr>
                </a:solidFill>
                <a:latin typeface="Lato" panose="020F0502020204030203" pitchFamily="34" charset="0"/>
              </a:rPr>
              <a:t>ausreichend!</a:t>
            </a:r>
            <a:endParaRPr lang="de-AT" sz="3200" spc="50" dirty="0">
              <a:ln w="9525" cmpd="sng">
                <a:noFill/>
                <a:prstDash val="solid"/>
              </a:ln>
              <a:solidFill>
                <a:srgbClr val="70AD47">
                  <a:tint val="1000"/>
                </a:srgbClr>
              </a:solidFill>
              <a:effectLst/>
              <a:latin typeface="Lato" panose="020F0502020204030203" pitchFamily="34" charset="0"/>
            </a:endParaRPr>
          </a:p>
          <a:p>
            <a:endParaRPr lang="de-AT" sz="3200" spc="50" dirty="0">
              <a:ln w="9525" cmpd="sng">
                <a:noFill/>
                <a:prstDash val="solid"/>
              </a:ln>
              <a:solidFill>
                <a:srgbClr val="70AD47">
                  <a:tint val="1000"/>
                </a:srgbClr>
              </a:solidFill>
              <a:effectLst/>
              <a:latin typeface="Lato" panose="020F0502020204030203" pitchFamily="34" charset="0"/>
            </a:endParaRPr>
          </a:p>
          <a:p>
            <a:r>
              <a:rPr lang="de-AT" sz="3200" spc="50" dirty="0">
                <a:ln w="9525" cmpd="sng">
                  <a:noFill/>
                  <a:prstDash val="solid"/>
                </a:ln>
                <a:solidFill>
                  <a:srgbClr val="70AD47">
                    <a:tint val="1000"/>
                  </a:srgbClr>
                </a:solidFill>
                <a:effectLst/>
                <a:latin typeface="Lato" panose="020F0502020204030203" pitchFamily="34" charset="0"/>
              </a:rPr>
              <a:t> </a:t>
            </a:r>
            <a:endParaRPr lang="de-AT" sz="3200" cap="none" spc="50" dirty="0">
              <a:ln w="9525" cmpd="sng">
                <a:noFill/>
                <a:prstDash val="solid"/>
              </a:ln>
              <a:solidFill>
                <a:srgbClr val="70AD47">
                  <a:tint val="1000"/>
                </a:srgbClr>
              </a:solidFill>
              <a:effectLst/>
              <a:latin typeface="Lato" panose="020F0502020204030203" pitchFamily="34" charset="0"/>
            </a:endParaRPr>
          </a:p>
        </p:txBody>
      </p:sp>
      <p:pic>
        <p:nvPicPr>
          <p:cNvPr id="2" name="Grafik 1" descr="Ein Bild, das Text, Schrift, Screenshot, Typografie enthält.&#10;&#10;Automatisch generierte Beschreibung">
            <a:extLst>
              <a:ext uri="{FF2B5EF4-FFF2-40B4-BE49-F238E27FC236}">
                <a16:creationId xmlns:a16="http://schemas.microsoft.com/office/drawing/2014/main" id="{75C0435F-7494-F6FF-CF4A-763BD872244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32626" y="317475"/>
            <a:ext cx="1676693" cy="1222051"/>
          </a:xfrm>
          <a:prstGeom prst="rect">
            <a:avLst/>
          </a:prstGeom>
          <a:ln w="28575">
            <a:solidFill>
              <a:schemeClr val="bg1"/>
            </a:solidFill>
          </a:ln>
        </p:spPr>
      </p:pic>
      <p:pic>
        <p:nvPicPr>
          <p:cNvPr id="5" name="Grafik 4">
            <a:extLst>
              <a:ext uri="{FF2B5EF4-FFF2-40B4-BE49-F238E27FC236}">
                <a16:creationId xmlns:a16="http://schemas.microsoft.com/office/drawing/2014/main" id="{CDEAE217-A289-0886-0ECF-708C3883B437}"/>
              </a:ext>
            </a:extLst>
          </p:cNvPr>
          <p:cNvPicPr>
            <a:picLocks noChangeAspect="1"/>
          </p:cNvPicPr>
          <p:nvPr/>
        </p:nvPicPr>
        <p:blipFill rotWithShape="1">
          <a:blip r:embed="rId6" cstate="hqprint">
            <a:duotone>
              <a:schemeClr val="accent5">
                <a:shade val="45000"/>
                <a:satMod val="135000"/>
              </a:schemeClr>
              <a:prstClr val="white"/>
            </a:duotone>
            <a:extLst>
              <a:ext uri="{BEBA8EAE-BF5A-486C-A8C5-ECC9F3942E4B}">
                <a14:imgProps xmlns:a14="http://schemas.microsoft.com/office/drawing/2010/main">
                  <a14:imgLayer r:embed="rId7">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Effect>
                      <a14:artisticPhotocopy/>
                    </a14:imgEffect>
                    <a14:imgEffect>
                      <a14:colorTemperature colorTemp="11500"/>
                    </a14:imgEffect>
                    <a14:imgEffect>
                      <a14:saturation sat="245000"/>
                    </a14:imgEffect>
                    <a14:imgEffect>
                      <a14:brightnessContrast bright="6000" contrast="11000"/>
                    </a14:imgEffect>
                  </a14:imgLayer>
                </a14:imgProps>
              </a:ext>
              <a:ext uri="{28A0092B-C50C-407E-A947-70E740481C1C}">
                <a14:useLocalDpi xmlns:a14="http://schemas.microsoft.com/office/drawing/2010/main"/>
              </a:ext>
            </a:extLst>
          </a:blip>
          <a:srcRect/>
          <a:stretch/>
        </p:blipFill>
        <p:spPr>
          <a:xfrm>
            <a:off x="10824260" y="1729204"/>
            <a:ext cx="1179044" cy="1014732"/>
          </a:xfrm>
          <a:prstGeom prst="rect">
            <a:avLst/>
          </a:prstGeom>
        </p:spPr>
      </p:pic>
    </p:spTree>
    <p:extLst>
      <p:ext uri="{BB962C8B-B14F-4D97-AF65-F5344CB8AC3E}">
        <p14:creationId xmlns:p14="http://schemas.microsoft.com/office/powerpoint/2010/main" val="15802486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4" name="Abgerundetes Rechteck 3">
            <a:extLst>
              <a:ext uri="{FF2B5EF4-FFF2-40B4-BE49-F238E27FC236}">
                <a16:creationId xmlns:a16="http://schemas.microsoft.com/office/drawing/2014/main" id="{495690D2-5A69-F988-F444-06126042DF96}"/>
              </a:ext>
            </a:extLst>
          </p:cNvPr>
          <p:cNvSpPr/>
          <p:nvPr/>
        </p:nvSpPr>
        <p:spPr>
          <a:xfrm>
            <a:off x="508216" y="1595938"/>
            <a:ext cx="11090144" cy="1138559"/>
          </a:xfrm>
          <a:prstGeom prst="roundRect">
            <a:avLst/>
          </a:prstGeom>
          <a:solidFill>
            <a:schemeClr val="bg1"/>
          </a:solidFill>
          <a:ln w="12700">
            <a:solidFill>
              <a:srgbClr val="63A1C5"/>
            </a:solidFill>
          </a:ln>
        </p:spPr>
        <p:txBody>
          <a:bodyPr vert="horz" lIns="91440" tIns="45720" rIns="91440" bIns="45720" rtlCol="0" anchor="ctr" anchorCtr="1">
            <a:normAutofit/>
          </a:bodyPr>
          <a:lstStyle/>
          <a:p>
            <a:pPr marL="2182813" defTabSz="914400">
              <a:lnSpc>
                <a:spcPct val="120000"/>
              </a:lnSpc>
              <a:spcBef>
                <a:spcPts val="600"/>
              </a:spcBef>
            </a:pPr>
            <a:endParaRPr lang="de-AT" sz="3200">
              <a:solidFill>
                <a:srgbClr val="00006F"/>
              </a:solidFill>
              <a:latin typeface="Lato" panose="020F0502020204030203" pitchFamily="34" charset="0"/>
            </a:endParaRPr>
          </a:p>
        </p:txBody>
      </p:sp>
      <p:sp>
        <p:nvSpPr>
          <p:cNvPr id="3" name="Abgerundetes Rechteck 2">
            <a:extLst>
              <a:ext uri="{FF2B5EF4-FFF2-40B4-BE49-F238E27FC236}">
                <a16:creationId xmlns:a16="http://schemas.microsoft.com/office/drawing/2014/main" id="{9580CB57-2447-CFD3-DD8B-06772B450983}"/>
              </a:ext>
            </a:extLst>
          </p:cNvPr>
          <p:cNvSpPr/>
          <p:nvPr/>
        </p:nvSpPr>
        <p:spPr>
          <a:xfrm>
            <a:off x="530681" y="2798652"/>
            <a:ext cx="11090144" cy="3881548"/>
          </a:xfrm>
          <a:prstGeom prst="roundRect">
            <a:avLst/>
          </a:prstGeom>
          <a:solidFill>
            <a:schemeClr val="bg1"/>
          </a:solidFill>
          <a:ln w="12700">
            <a:solidFill>
              <a:srgbClr val="63A1C5"/>
            </a:solidFill>
          </a:ln>
        </p:spPr>
        <p:txBody>
          <a:bodyPr vert="horz" lIns="91440" tIns="45720" rIns="91440" bIns="45720" rtlCol="0" anchor="ctr" anchorCtr="1">
            <a:normAutofit/>
          </a:bodyPr>
          <a:lstStyle/>
          <a:p>
            <a:pPr marL="2182813" defTabSz="914400">
              <a:lnSpc>
                <a:spcPct val="120000"/>
              </a:lnSpc>
              <a:spcBef>
                <a:spcPts val="600"/>
              </a:spcBef>
            </a:pPr>
            <a:endParaRPr lang="de-AT" sz="3200">
              <a:solidFill>
                <a:srgbClr val="00006F"/>
              </a:solidFill>
              <a:latin typeface="Lato" panose="020F0502020204030203" pitchFamily="34" charset="0"/>
            </a:endParaRPr>
          </a:p>
        </p:txBody>
      </p:sp>
      <p:sp>
        <p:nvSpPr>
          <p:cNvPr id="293" name="Google Shape;293;p6"/>
          <p:cNvSpPr txBox="1">
            <a:spLocks noGrp="1"/>
          </p:cNvSpPr>
          <p:nvPr>
            <p:ph type="title"/>
          </p:nvPr>
        </p:nvSpPr>
        <p:spPr>
          <a:xfrm>
            <a:off x="432564" y="243529"/>
            <a:ext cx="11188262" cy="1325563"/>
          </a:xfrm>
          <a:prstGeom prst="rect">
            <a:avLst/>
          </a:prstGeom>
          <a:solidFill>
            <a:schemeClr val="bg1"/>
          </a:solidFill>
          <a:ln w="38100" cap="rnd" cmpd="tri">
            <a:solidFill>
              <a:srgbClr val="63A1C5"/>
            </a:solidFill>
            <a:extLst>
              <a:ext uri="{C807C97D-BFC1-408E-A445-0C87EB9F89A2}">
                <ask:lineSketchStyleProps xmlns:ask="http://schemas.microsoft.com/office/drawing/2018/sketchyshapes" sd="1219033472">
                  <a:custGeom>
                    <a:avLst/>
                    <a:gdLst>
                      <a:gd name="connsiteX0" fmla="*/ 0 w 10894142"/>
                      <a:gd name="connsiteY0" fmla="*/ 0 h 1765841"/>
                      <a:gd name="connsiteX1" fmla="*/ 10894142 w 10894142"/>
                      <a:gd name="connsiteY1" fmla="*/ 0 h 1765841"/>
                      <a:gd name="connsiteX2" fmla="*/ 10894142 w 10894142"/>
                      <a:gd name="connsiteY2" fmla="*/ 1765841 h 1765841"/>
                      <a:gd name="connsiteX3" fmla="*/ 0 w 10894142"/>
                      <a:gd name="connsiteY3" fmla="*/ 1765841 h 1765841"/>
                      <a:gd name="connsiteX4" fmla="*/ 0 w 10894142"/>
                      <a:gd name="connsiteY4" fmla="*/ 0 h 176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142" h="1765841" fill="none" extrusionOk="0">
                        <a:moveTo>
                          <a:pt x="0" y="0"/>
                        </a:moveTo>
                        <a:cubicBezTo>
                          <a:pt x="1850465" y="-49533"/>
                          <a:pt x="8824889" y="-14809"/>
                          <a:pt x="10894142" y="0"/>
                        </a:cubicBezTo>
                        <a:cubicBezTo>
                          <a:pt x="10749755" y="663354"/>
                          <a:pt x="11023263" y="933566"/>
                          <a:pt x="10894142" y="1765841"/>
                        </a:cubicBezTo>
                        <a:cubicBezTo>
                          <a:pt x="7906729" y="1717610"/>
                          <a:pt x="4992186" y="1850296"/>
                          <a:pt x="0" y="1765841"/>
                        </a:cubicBezTo>
                        <a:cubicBezTo>
                          <a:pt x="-21893" y="1154115"/>
                          <a:pt x="48123" y="299716"/>
                          <a:pt x="0" y="0"/>
                        </a:cubicBezTo>
                        <a:close/>
                      </a:path>
                      <a:path w="10894142" h="1765841" stroke="0" extrusionOk="0">
                        <a:moveTo>
                          <a:pt x="0" y="0"/>
                        </a:moveTo>
                        <a:cubicBezTo>
                          <a:pt x="2592044" y="118645"/>
                          <a:pt x="7070264" y="116012"/>
                          <a:pt x="10894142" y="0"/>
                        </a:cubicBezTo>
                        <a:cubicBezTo>
                          <a:pt x="11014797" y="626406"/>
                          <a:pt x="10785335" y="1331704"/>
                          <a:pt x="10894142" y="1765841"/>
                        </a:cubicBezTo>
                        <a:cubicBezTo>
                          <a:pt x="6636012" y="1900441"/>
                          <a:pt x="5102076" y="1608645"/>
                          <a:pt x="0" y="1765841"/>
                        </a:cubicBezTo>
                        <a:cubicBezTo>
                          <a:pt x="41792" y="1183853"/>
                          <a:pt x="-37890" y="738307"/>
                          <a:pt x="0" y="0"/>
                        </a:cubicBezTo>
                        <a:close/>
                      </a:path>
                    </a:pathLst>
                  </a:custGeom>
                  <ask:type>
                    <ask:lineSketchNone/>
                  </ask:type>
                </ask:lineSketchStyleProps>
              </a:ext>
            </a:extLst>
          </a:ln>
          <a:effectLst>
            <a:softEdge rad="87778"/>
          </a:effectLst>
        </p:spPr>
        <p:txBody>
          <a:bodyPr vert="horz" lIns="91440" tIns="45720" rIns="91440" bIns="45720" rtlCol="0" anchor="ctr" anchorCtr="1">
            <a:normAutofit/>
          </a:bodyPr>
          <a:lstStyle/>
          <a:p>
            <a:pPr algn="ctr">
              <a:lnSpc>
                <a:spcPct val="120000"/>
              </a:lnSpc>
              <a:spcBef>
                <a:spcPts val="600"/>
              </a:spcBef>
              <a:buFont typeface="Arial" panose="020B0604020202020204" pitchFamily="34" charset="0"/>
            </a:pPr>
            <a:r>
              <a:rPr lang="de-DE" sz="4400" dirty="0">
                <a:solidFill>
                  <a:srgbClr val="00006F"/>
                </a:solidFill>
                <a:ea typeface="+mn-ea"/>
                <a:cs typeface="+mn-cs"/>
              </a:rPr>
              <a:t>Lüften nach Bauchgefühl? Nein, nach         !  </a:t>
            </a:r>
            <a:endParaRPr sz="4400" dirty="0">
              <a:solidFill>
                <a:srgbClr val="00006F"/>
              </a:solidFill>
              <a:ea typeface="+mn-ea"/>
              <a:cs typeface="+mn-cs"/>
            </a:endParaRPr>
          </a:p>
        </p:txBody>
      </p:sp>
      <p:grpSp>
        <p:nvGrpSpPr>
          <p:cNvPr id="294" name="Google Shape;294;p6"/>
          <p:cNvGrpSpPr/>
          <p:nvPr/>
        </p:nvGrpSpPr>
        <p:grpSpPr>
          <a:xfrm>
            <a:off x="508216" y="1629591"/>
            <a:ext cx="11112795" cy="4863285"/>
            <a:chOff x="3581648" y="2644822"/>
            <a:chExt cx="3477392" cy="2781878"/>
          </a:xfrm>
        </p:grpSpPr>
        <p:sp>
          <p:nvSpPr>
            <p:cNvPr id="295" name="Google Shape;295;p6"/>
            <p:cNvSpPr/>
            <p:nvPr/>
          </p:nvSpPr>
          <p:spPr>
            <a:xfrm>
              <a:off x="3903480" y="3400708"/>
              <a:ext cx="3155560" cy="1989378"/>
            </a:xfrm>
            <a:prstGeom prst="rect">
              <a:avLst/>
            </a:prstGeom>
            <a:noFill/>
            <a:ln>
              <a:noFill/>
            </a:ln>
          </p:spPr>
          <p:txBody>
            <a:bodyPr spcFirstLastPara="1" wrap="square" lIns="91425" tIns="45700" rIns="91425" bIns="45700" anchor="ctr" anchorCtr="0">
              <a:spAutoFit/>
            </a:bodyPr>
            <a:lstStyle/>
            <a:p>
              <a:pPr marL="2069999" marR="0" lvl="0" indent="-2069999" algn="l" rtl="0">
                <a:lnSpc>
                  <a:spcPct val="150000"/>
                </a:lnSpc>
                <a:spcBef>
                  <a:spcPts val="0"/>
                </a:spcBef>
                <a:spcAft>
                  <a:spcPts val="0"/>
                </a:spcAft>
                <a:buClr>
                  <a:srgbClr val="000000"/>
                </a:buClr>
                <a:buSzPts val="2800"/>
                <a:buFont typeface="Arial"/>
                <a:buNone/>
              </a:pPr>
              <a:r>
                <a:rPr lang="de-DE" sz="2800" u="none" strike="noStrike" cap="small" dirty="0">
                  <a:solidFill>
                    <a:srgbClr val="00006F"/>
                  </a:solidFill>
                  <a:latin typeface="Lato" panose="020F0502020204030203" pitchFamily="34" charset="0"/>
                  <a:ea typeface="Lato" panose="020F0502020204030203" pitchFamily="34" charset="0"/>
                  <a:cs typeface="Lato" panose="020F0502020204030203" pitchFamily="34" charset="0"/>
                  <a:sym typeface="Lato"/>
                </a:rPr>
                <a:t>Dosis:</a:t>
              </a:r>
              <a:r>
                <a:rPr lang="de-DE" sz="2800" cap="small" dirty="0">
                  <a:solidFill>
                    <a:srgbClr val="00006F"/>
                  </a:solidFill>
                  <a:latin typeface="Lato" panose="020F0502020204030203" pitchFamily="34" charset="0"/>
                  <a:ea typeface="Lato" panose="020F0502020204030203" pitchFamily="34" charset="0"/>
                  <a:cs typeface="Lato" panose="020F0502020204030203" pitchFamily="34" charset="0"/>
                  <a:sym typeface="Lato"/>
                </a:rPr>
                <a:t>	</a:t>
              </a:r>
              <a:r>
                <a:rPr lang="de-DE" sz="2800" u="none" strike="noStrike" cap="none" dirty="0">
                  <a:solidFill>
                    <a:srgbClr val="00006F"/>
                  </a:solidFill>
                  <a:latin typeface="Lato" panose="020F0502020204030203" pitchFamily="34" charset="0"/>
                  <a:ea typeface="Lato" panose="020F0502020204030203" pitchFamily="34" charset="0"/>
                  <a:cs typeface="Lato" panose="020F0502020204030203" pitchFamily="34" charset="0"/>
                  <a:sym typeface="Lato"/>
                </a:rPr>
                <a:t>CO</a:t>
              </a:r>
              <a:r>
                <a:rPr lang="de-DE" sz="2800" u="none" strike="noStrike" cap="none" baseline="-25000" dirty="0">
                  <a:solidFill>
                    <a:srgbClr val="00006F"/>
                  </a:solidFill>
                  <a:latin typeface="Lato" panose="020F0502020204030203" pitchFamily="34" charset="0"/>
                  <a:ea typeface="Lato" panose="020F0502020204030203" pitchFamily="34" charset="0"/>
                  <a:cs typeface="Lato" panose="020F0502020204030203" pitchFamily="34" charset="0"/>
                  <a:sym typeface="Lato"/>
                </a:rPr>
                <a:t>2</a:t>
              </a:r>
              <a:r>
                <a:rPr lang="de-DE" sz="2800" u="none" strike="noStrike" cap="none" dirty="0">
                  <a:solidFill>
                    <a:srgbClr val="00006F"/>
                  </a:solidFill>
                  <a:latin typeface="Lato" panose="020F0502020204030203" pitchFamily="34" charset="0"/>
                  <a:ea typeface="Lato" panose="020F0502020204030203" pitchFamily="34" charset="0"/>
                  <a:cs typeface="Lato" panose="020F0502020204030203" pitchFamily="34" charset="0"/>
                  <a:sym typeface="Lato"/>
                </a:rPr>
                <a:t>-Belastung hängt von Personenzahl und Tätigkeit ab: Singen / Turnen – mehr Lüften! </a:t>
              </a:r>
              <a:endParaRPr sz="1400" u="none" strike="noStrike" cap="none" dirty="0">
                <a:solidFill>
                  <a:srgbClr val="00006F"/>
                </a:solidFill>
                <a:latin typeface="Lato" panose="020F0502020204030203" pitchFamily="34" charset="0"/>
                <a:ea typeface="Lato" panose="020F0502020204030203" pitchFamily="34" charset="0"/>
                <a:cs typeface="Lato" panose="020F0502020204030203" pitchFamily="34" charset="0"/>
                <a:sym typeface="Arial"/>
              </a:endParaRPr>
            </a:p>
            <a:p>
              <a:pPr marL="2069999" marR="0" lvl="0" indent="-2069999" algn="l" rtl="0">
                <a:lnSpc>
                  <a:spcPct val="150000"/>
                </a:lnSpc>
                <a:spcBef>
                  <a:spcPts val="600"/>
                </a:spcBef>
                <a:spcAft>
                  <a:spcPts val="0"/>
                </a:spcAft>
                <a:buClr>
                  <a:srgbClr val="000000"/>
                </a:buClr>
                <a:buSzPts val="2800"/>
                <a:buFont typeface="Arial"/>
                <a:buNone/>
              </a:pPr>
              <a:r>
                <a:rPr lang="de-DE" sz="2800" u="none" strike="noStrike" cap="small" dirty="0">
                  <a:solidFill>
                    <a:srgbClr val="00006F"/>
                  </a:solidFill>
                  <a:latin typeface="Lato" panose="020F0502020204030203" pitchFamily="34" charset="0"/>
                  <a:ea typeface="Lato" panose="020F0502020204030203" pitchFamily="34" charset="0"/>
                  <a:cs typeface="Lato" panose="020F0502020204030203" pitchFamily="34" charset="0"/>
                  <a:sym typeface="Lato"/>
                </a:rPr>
                <a:t>Temperatur:</a:t>
              </a:r>
              <a:r>
                <a:rPr lang="de-DE" sz="2800" u="none" strike="noStrike" cap="none" dirty="0">
                  <a:solidFill>
                    <a:srgbClr val="00006F"/>
                  </a:solidFill>
                  <a:latin typeface="Lato" panose="020F0502020204030203" pitchFamily="34" charset="0"/>
                  <a:ea typeface="Lato" panose="020F0502020204030203" pitchFamily="34" charset="0"/>
                  <a:cs typeface="Lato" panose="020F0502020204030203" pitchFamily="34" charset="0"/>
                  <a:sym typeface="Lato"/>
                </a:rPr>
                <a:t> Lüftungsdauer abhängig von Außentemperatur An kalten Tagen: Lufttausch erfolgt schneller</a:t>
              </a:r>
              <a:endParaRPr sz="1400" u="none" strike="noStrike" cap="none" dirty="0">
                <a:solidFill>
                  <a:srgbClr val="00006F"/>
                </a:solidFill>
                <a:latin typeface="Lato" panose="020F0502020204030203" pitchFamily="34" charset="0"/>
                <a:ea typeface="Lato" panose="020F0502020204030203" pitchFamily="34" charset="0"/>
                <a:cs typeface="Lato" panose="020F0502020204030203" pitchFamily="34" charset="0"/>
                <a:sym typeface="Arial"/>
              </a:endParaRPr>
            </a:p>
            <a:p>
              <a:pPr marL="2069999" marR="0" lvl="0" indent="-2069999" algn="l" rtl="0">
                <a:lnSpc>
                  <a:spcPct val="150000"/>
                </a:lnSpc>
                <a:spcBef>
                  <a:spcPts val="600"/>
                </a:spcBef>
                <a:spcAft>
                  <a:spcPts val="0"/>
                </a:spcAft>
                <a:buClr>
                  <a:srgbClr val="000000"/>
                </a:buClr>
                <a:buSzPts val="2800"/>
                <a:buFont typeface="Arial"/>
                <a:buNone/>
              </a:pPr>
              <a:r>
                <a:rPr lang="de-DE" sz="2800" u="none" strike="noStrike" cap="small" dirty="0">
                  <a:solidFill>
                    <a:srgbClr val="00006F"/>
                  </a:solidFill>
                  <a:latin typeface="Lato" panose="020F0502020204030203" pitchFamily="34" charset="0"/>
                  <a:ea typeface="Lato" panose="020F0502020204030203" pitchFamily="34" charset="0"/>
                  <a:cs typeface="Lato" panose="020F0502020204030203" pitchFamily="34" charset="0"/>
                  <a:sym typeface="Lato"/>
                </a:rPr>
                <a:t>Dauer: 	L</a:t>
              </a:r>
              <a:r>
                <a:rPr lang="de-DE" sz="2800" u="none" strike="noStrike" cap="none" dirty="0">
                  <a:solidFill>
                    <a:srgbClr val="00006F"/>
                  </a:solidFill>
                  <a:latin typeface="Lato" panose="020F0502020204030203" pitchFamily="34" charset="0"/>
                  <a:ea typeface="Lato" panose="020F0502020204030203" pitchFamily="34" charset="0"/>
                  <a:cs typeface="Lato" panose="020F0502020204030203" pitchFamily="34" charset="0"/>
                  <a:sym typeface="Lato"/>
                </a:rPr>
                <a:t>anges Lüften im Winter &lt;-&gt; Energieeffizienz</a:t>
              </a:r>
              <a:endParaRPr sz="2800" u="none" strike="noStrike" cap="none" dirty="0">
                <a:solidFill>
                  <a:srgbClr val="00006F"/>
                </a:solidFill>
                <a:latin typeface="Lato" panose="020F0502020204030203" pitchFamily="34" charset="0"/>
                <a:ea typeface="Lato" panose="020F0502020204030203" pitchFamily="34" charset="0"/>
                <a:cs typeface="Lato" panose="020F0502020204030203" pitchFamily="34" charset="0"/>
                <a:sym typeface="Lato"/>
              </a:endParaRPr>
            </a:p>
          </p:txBody>
        </p:sp>
        <p:sp>
          <p:nvSpPr>
            <p:cNvPr id="296" name="Google Shape;296;p6"/>
            <p:cNvSpPr txBox="1"/>
            <p:nvPr/>
          </p:nvSpPr>
          <p:spPr>
            <a:xfrm>
              <a:off x="3588678" y="2644822"/>
              <a:ext cx="3470304" cy="616163"/>
            </a:xfrm>
            <a:prstGeom prst="rect">
              <a:avLst/>
            </a:prstGeom>
            <a:solidFill>
              <a:srgbClr val="5197BE">
                <a:alpha val="31372"/>
              </a:srgbClr>
            </a:solidFill>
            <a:ln>
              <a:noFill/>
            </a:ln>
          </p:spPr>
          <p:txBody>
            <a:bodyPr spcFirstLastPara="1" wrap="square" lIns="91425" tIns="45700" rIns="91425" bIns="45700" anchor="t" anchorCtr="0">
              <a:spAutoFit/>
            </a:bodyPr>
            <a:lstStyle/>
            <a:p>
              <a:pPr marR="0" lvl="0" algn="ctr" rtl="0">
                <a:spcBef>
                  <a:spcPts val="0"/>
                </a:spcBef>
                <a:spcAft>
                  <a:spcPts val="0"/>
                </a:spcAft>
                <a:buClr>
                  <a:srgbClr val="000000"/>
                </a:buClr>
                <a:buSzPts val="2800"/>
                <a:buFont typeface="Arial"/>
                <a:buNone/>
                <a:tabLst>
                  <a:tab pos="5680075" algn="l"/>
                </a:tabLst>
              </a:pPr>
              <a:r>
                <a:rPr lang="de-DE" sz="3200" u="none" strike="noStrike" cap="none" dirty="0">
                  <a:solidFill>
                    <a:srgbClr val="C00000"/>
                  </a:solidFill>
                  <a:latin typeface="Lato" panose="020F0502020204030203" pitchFamily="34" charset="0"/>
                  <a:ea typeface="Lato" panose="020F0502020204030203" pitchFamily="34" charset="0"/>
                  <a:cs typeface="Lato" panose="020F0502020204030203" pitchFamily="34" charset="0"/>
                  <a:sym typeface="Lato"/>
                </a:rPr>
                <a:t>Jeder Raum ist anders – auch die Art der Lüftung.</a:t>
              </a:r>
              <a:br>
                <a:rPr lang="de-DE" sz="3200" u="none" strike="noStrike" cap="none" dirty="0">
                  <a:solidFill>
                    <a:srgbClr val="C00000"/>
                  </a:solidFill>
                  <a:latin typeface="Lato" panose="020F0502020204030203" pitchFamily="34" charset="0"/>
                  <a:ea typeface="Lato" panose="020F0502020204030203" pitchFamily="34" charset="0"/>
                  <a:cs typeface="Lato" panose="020F0502020204030203" pitchFamily="34" charset="0"/>
                  <a:sym typeface="Lato"/>
                </a:rPr>
              </a:br>
              <a:r>
                <a:rPr lang="de-DE" sz="3200" u="none" strike="noStrike" cap="none" dirty="0">
                  <a:solidFill>
                    <a:srgbClr val="C00000"/>
                  </a:solidFill>
                  <a:latin typeface="Lato" panose="020F0502020204030203" pitchFamily="34" charset="0"/>
                  <a:ea typeface="Lato" panose="020F0502020204030203" pitchFamily="34" charset="0"/>
                  <a:cs typeface="Lato" panose="020F0502020204030203" pitchFamily="34" charset="0"/>
                  <a:sym typeface="Lato"/>
                </a:rPr>
                <a:t>CO</a:t>
              </a:r>
              <a:r>
                <a:rPr lang="de-DE" sz="3200" u="none" strike="noStrike" cap="none" baseline="-25000" dirty="0">
                  <a:solidFill>
                    <a:srgbClr val="C00000"/>
                  </a:solidFill>
                  <a:latin typeface="Lato" panose="020F0502020204030203" pitchFamily="34" charset="0"/>
                  <a:ea typeface="Lato" panose="020F0502020204030203" pitchFamily="34" charset="0"/>
                  <a:cs typeface="Lato" panose="020F0502020204030203" pitchFamily="34" charset="0"/>
                  <a:sym typeface="Lato"/>
                </a:rPr>
                <a:t>2</a:t>
              </a:r>
              <a:r>
                <a:rPr lang="de-DE" sz="3200" u="none" strike="noStrike" cap="none" dirty="0">
                  <a:solidFill>
                    <a:srgbClr val="C00000"/>
                  </a:solidFill>
                  <a:latin typeface="Lato" panose="020F0502020204030203" pitchFamily="34" charset="0"/>
                  <a:ea typeface="Lato" panose="020F0502020204030203" pitchFamily="34" charset="0"/>
                  <a:cs typeface="Lato" panose="020F0502020204030203" pitchFamily="34" charset="0"/>
                  <a:sym typeface="Lato"/>
                </a:rPr>
                <a:t>-Messgeräte zeigen verlässlich die CO</a:t>
              </a:r>
              <a:r>
                <a:rPr lang="de-DE" sz="3200" u="none" strike="noStrike" cap="none" baseline="-25000" dirty="0">
                  <a:solidFill>
                    <a:srgbClr val="C00000"/>
                  </a:solidFill>
                  <a:latin typeface="Lato" panose="020F0502020204030203" pitchFamily="34" charset="0"/>
                  <a:ea typeface="Lato" panose="020F0502020204030203" pitchFamily="34" charset="0"/>
                  <a:cs typeface="Lato" panose="020F0502020204030203" pitchFamily="34" charset="0"/>
                  <a:sym typeface="Lato"/>
                </a:rPr>
                <a:t>2</a:t>
              </a:r>
              <a:r>
                <a:rPr lang="de-DE" sz="3200" u="none" strike="noStrike" cap="none" dirty="0">
                  <a:solidFill>
                    <a:srgbClr val="C00000"/>
                  </a:solidFill>
                  <a:latin typeface="Lato" panose="020F0502020204030203" pitchFamily="34" charset="0"/>
                  <a:ea typeface="Lato" panose="020F0502020204030203" pitchFamily="34" charset="0"/>
                  <a:cs typeface="Lato" panose="020F0502020204030203" pitchFamily="34" charset="0"/>
                  <a:sym typeface="Lato"/>
                </a:rPr>
                <a:t>-Belastung an.</a:t>
              </a:r>
              <a:endParaRPr sz="1600" u="none" strike="noStrike" cap="none" dirty="0">
                <a:solidFill>
                  <a:srgbClr val="000000"/>
                </a:solidFill>
                <a:latin typeface="Lato" panose="020F0502020204030203" pitchFamily="34" charset="0"/>
                <a:ea typeface="Lato" panose="020F0502020204030203" pitchFamily="34" charset="0"/>
                <a:cs typeface="Lato" panose="020F0502020204030203" pitchFamily="34" charset="0"/>
                <a:sym typeface="Arial"/>
              </a:endParaRPr>
            </a:p>
          </p:txBody>
        </p:sp>
        <p:pic>
          <p:nvPicPr>
            <p:cNvPr id="297" name="Google Shape;297;p6" descr="Stoppuhr mit einfarbiger Füllung"/>
            <p:cNvPicPr preferRelativeResize="0"/>
            <p:nvPr/>
          </p:nvPicPr>
          <p:blipFill rotWithShape="1">
            <a:blip r:embed="rId3">
              <a:alphaModFix/>
            </a:blip>
            <a:srcRect/>
            <a:stretch/>
          </p:blipFill>
          <p:spPr>
            <a:xfrm>
              <a:off x="3581648" y="4840451"/>
              <a:ext cx="348809" cy="586249"/>
            </a:xfrm>
            <a:prstGeom prst="rect">
              <a:avLst/>
            </a:prstGeom>
            <a:noFill/>
            <a:ln>
              <a:noFill/>
            </a:ln>
          </p:spPr>
        </p:pic>
        <p:pic>
          <p:nvPicPr>
            <p:cNvPr id="298" name="Google Shape;298;p6" descr="Marketing mit einfarbiger Füllung"/>
            <p:cNvPicPr preferRelativeResize="0"/>
            <p:nvPr/>
          </p:nvPicPr>
          <p:blipFill rotWithShape="1">
            <a:blip r:embed="rId4">
              <a:alphaModFix/>
            </a:blip>
            <a:srcRect/>
            <a:stretch/>
          </p:blipFill>
          <p:spPr>
            <a:xfrm>
              <a:off x="3618262" y="3524433"/>
              <a:ext cx="275579" cy="586249"/>
            </a:xfrm>
            <a:prstGeom prst="rect">
              <a:avLst/>
            </a:prstGeom>
            <a:noFill/>
            <a:ln>
              <a:noFill/>
            </a:ln>
          </p:spPr>
        </p:pic>
        <p:pic>
          <p:nvPicPr>
            <p:cNvPr id="299" name="Google Shape;299;p6" descr="Thermometer"/>
            <p:cNvPicPr preferRelativeResize="0"/>
            <p:nvPr/>
          </p:nvPicPr>
          <p:blipFill rotWithShape="1">
            <a:blip r:embed="rId5">
              <a:alphaModFix/>
            </a:blip>
            <a:srcRect/>
            <a:stretch/>
          </p:blipFill>
          <p:spPr>
            <a:xfrm>
              <a:off x="3591918" y="4172615"/>
              <a:ext cx="328268" cy="543974"/>
            </a:xfrm>
            <a:prstGeom prst="rect">
              <a:avLst/>
            </a:prstGeom>
            <a:noFill/>
            <a:ln>
              <a:noFill/>
            </a:ln>
          </p:spPr>
        </p:pic>
      </p:grpSp>
      <p:sp>
        <p:nvSpPr>
          <p:cNvPr id="300" name="Google Shape;300;p6"/>
          <p:cNvSpPr txBox="1"/>
          <p:nvPr/>
        </p:nvSpPr>
        <p:spPr>
          <a:xfrm>
            <a:off x="8756316" y="6490771"/>
            <a:ext cx="3190760" cy="39038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Lato"/>
              <a:buNone/>
            </a:pPr>
            <a:endParaRPr sz="140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endParaRPr>
          </a:p>
        </p:txBody>
      </p:sp>
      <p:pic>
        <p:nvPicPr>
          <p:cNvPr id="5" name="Grafik 4">
            <a:extLst>
              <a:ext uri="{FF2B5EF4-FFF2-40B4-BE49-F238E27FC236}">
                <a16:creationId xmlns:a16="http://schemas.microsoft.com/office/drawing/2014/main" id="{3E374850-6DB3-0596-258C-6723B0EB5044}"/>
              </a:ext>
            </a:extLst>
          </p:cNvPr>
          <p:cNvPicPr>
            <a:picLocks noChangeAspect="1"/>
          </p:cNvPicPr>
          <p:nvPr/>
        </p:nvPicPr>
        <p:blipFill rotWithShape="1">
          <a:blip r:embed="rId6" cstate="hqprint">
            <a:duotone>
              <a:schemeClr val="accent5">
                <a:shade val="45000"/>
                <a:satMod val="135000"/>
              </a:schemeClr>
              <a:prstClr val="white"/>
            </a:duotone>
            <a:extLst>
              <a:ext uri="{BEBA8EAE-BF5A-486C-A8C5-ECC9F3942E4B}">
                <a14:imgProps xmlns:a14="http://schemas.microsoft.com/office/drawing/2010/main">
                  <a14:imgLayer r:embed="rId7">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Effect>
                      <a14:artisticPhotocopy/>
                    </a14:imgEffect>
                    <a14:imgEffect>
                      <a14:colorTemperature colorTemp="11500"/>
                    </a14:imgEffect>
                    <a14:imgEffect>
                      <a14:saturation sat="245000"/>
                    </a14:imgEffect>
                    <a14:imgEffect>
                      <a14:brightnessContrast bright="6000" contrast="11000"/>
                    </a14:imgEffect>
                  </a14:imgLayer>
                </a14:imgProps>
              </a:ext>
              <a:ext uri="{28A0092B-C50C-407E-A947-70E740481C1C}">
                <a14:useLocalDpi xmlns:a14="http://schemas.microsoft.com/office/drawing/2010/main"/>
              </a:ext>
            </a:extLst>
          </a:blip>
          <a:srcRect/>
          <a:stretch/>
        </p:blipFill>
        <p:spPr>
          <a:xfrm>
            <a:off x="9976650" y="365125"/>
            <a:ext cx="1179044" cy="101473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CFF3D-D790-8E33-864C-D11A80E2D289}"/>
              </a:ext>
            </a:extLst>
          </p:cNvPr>
          <p:cNvSpPr>
            <a:spLocks noGrp="1"/>
          </p:cNvSpPr>
          <p:nvPr>
            <p:ph type="title"/>
          </p:nvPr>
        </p:nvSpPr>
        <p:spPr>
          <a:xfrm>
            <a:off x="648929" y="467668"/>
            <a:ext cx="10924762" cy="1290349"/>
          </a:xfrm>
          <a:solidFill>
            <a:schemeClr val="bg1"/>
          </a:solidFill>
          <a:ln w="38100" cap="rnd" cmpd="tri">
            <a:solidFill>
              <a:srgbClr val="63A1C5"/>
            </a:solidFill>
            <a:extLst>
              <a:ext uri="{C807C97D-BFC1-408E-A445-0C87EB9F89A2}">
                <ask:lineSketchStyleProps xmlns:ask="http://schemas.microsoft.com/office/drawing/2018/sketchyshapes" sd="1219033472">
                  <a:custGeom>
                    <a:avLst/>
                    <a:gdLst>
                      <a:gd name="connsiteX0" fmla="*/ 0 w 10894142"/>
                      <a:gd name="connsiteY0" fmla="*/ 0 h 1765841"/>
                      <a:gd name="connsiteX1" fmla="*/ 10894142 w 10894142"/>
                      <a:gd name="connsiteY1" fmla="*/ 0 h 1765841"/>
                      <a:gd name="connsiteX2" fmla="*/ 10894142 w 10894142"/>
                      <a:gd name="connsiteY2" fmla="*/ 1765841 h 1765841"/>
                      <a:gd name="connsiteX3" fmla="*/ 0 w 10894142"/>
                      <a:gd name="connsiteY3" fmla="*/ 1765841 h 1765841"/>
                      <a:gd name="connsiteX4" fmla="*/ 0 w 10894142"/>
                      <a:gd name="connsiteY4" fmla="*/ 0 h 176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142" h="1765841" fill="none" extrusionOk="0">
                        <a:moveTo>
                          <a:pt x="0" y="0"/>
                        </a:moveTo>
                        <a:cubicBezTo>
                          <a:pt x="1850465" y="-49533"/>
                          <a:pt x="8824889" y="-14809"/>
                          <a:pt x="10894142" y="0"/>
                        </a:cubicBezTo>
                        <a:cubicBezTo>
                          <a:pt x="10749755" y="663354"/>
                          <a:pt x="11023263" y="933566"/>
                          <a:pt x="10894142" y="1765841"/>
                        </a:cubicBezTo>
                        <a:cubicBezTo>
                          <a:pt x="7906729" y="1717610"/>
                          <a:pt x="4992186" y="1850296"/>
                          <a:pt x="0" y="1765841"/>
                        </a:cubicBezTo>
                        <a:cubicBezTo>
                          <a:pt x="-21893" y="1154115"/>
                          <a:pt x="48123" y="299716"/>
                          <a:pt x="0" y="0"/>
                        </a:cubicBezTo>
                        <a:close/>
                      </a:path>
                      <a:path w="10894142" h="1765841" stroke="0" extrusionOk="0">
                        <a:moveTo>
                          <a:pt x="0" y="0"/>
                        </a:moveTo>
                        <a:cubicBezTo>
                          <a:pt x="2592044" y="118645"/>
                          <a:pt x="7070264" y="116012"/>
                          <a:pt x="10894142" y="0"/>
                        </a:cubicBezTo>
                        <a:cubicBezTo>
                          <a:pt x="11014797" y="626406"/>
                          <a:pt x="10785335" y="1331704"/>
                          <a:pt x="10894142" y="1765841"/>
                        </a:cubicBezTo>
                        <a:cubicBezTo>
                          <a:pt x="6636012" y="1900441"/>
                          <a:pt x="5102076" y="1608645"/>
                          <a:pt x="0" y="1765841"/>
                        </a:cubicBezTo>
                        <a:cubicBezTo>
                          <a:pt x="41792" y="1183853"/>
                          <a:pt x="-37890" y="738307"/>
                          <a:pt x="0" y="0"/>
                        </a:cubicBezTo>
                        <a:close/>
                      </a:path>
                    </a:pathLst>
                  </a:custGeom>
                  <ask:type>
                    <ask:lineSketchNone/>
                  </ask:type>
                </ask:lineSketchStyleProps>
              </a:ext>
            </a:extLst>
          </a:ln>
          <a:effectLst>
            <a:softEdge rad="87778"/>
          </a:effectLst>
        </p:spPr>
        <p:txBody>
          <a:bodyPr vert="horz" lIns="91440" tIns="45720" rIns="91440" bIns="45720" rtlCol="0" anchor="ctr" anchorCtr="1">
            <a:normAutofit/>
          </a:bodyPr>
          <a:lstStyle/>
          <a:p>
            <a:pPr algn="ctr">
              <a:lnSpc>
                <a:spcPct val="120000"/>
              </a:lnSpc>
              <a:spcBef>
                <a:spcPts val="600"/>
              </a:spcBef>
              <a:buFont typeface="Arial" panose="020B0604020202020204" pitchFamily="34" charset="0"/>
            </a:pPr>
            <a:r>
              <a:rPr lang="de-DE" sz="4400" dirty="0">
                <a:solidFill>
                  <a:srgbClr val="00006F"/>
                </a:solidFill>
                <a:ea typeface="+mn-ea"/>
                <a:cs typeface="+mn-cs"/>
              </a:rPr>
              <a:t>Tägliche Aufnahme Luft &amp; Wasser in Litern</a:t>
            </a:r>
          </a:p>
        </p:txBody>
      </p:sp>
      <p:pic>
        <p:nvPicPr>
          <p:cNvPr id="9" name="Grafik 8" descr="Ein Bild, das Muster, Kleidung, Stoff enthält.&#10;&#10;Automatisch generierte Beschreibung">
            <a:extLst>
              <a:ext uri="{FF2B5EF4-FFF2-40B4-BE49-F238E27FC236}">
                <a16:creationId xmlns:a16="http://schemas.microsoft.com/office/drawing/2014/main" id="{AEAC90C5-37F1-C7A5-3D2C-96D07F6E77EC}"/>
              </a:ext>
            </a:extLst>
          </p:cNvPr>
          <p:cNvPicPr>
            <a:picLocks noChangeAspect="1"/>
          </p:cNvPicPr>
          <p:nvPr/>
        </p:nvPicPr>
        <p:blipFill>
          <a:blip r:embed="rId3"/>
          <a:stretch>
            <a:fillRect/>
          </a:stretch>
        </p:blipFill>
        <p:spPr>
          <a:xfrm>
            <a:off x="0" y="1743740"/>
            <a:ext cx="2743200" cy="6858000"/>
          </a:xfrm>
          <a:prstGeom prst="rect">
            <a:avLst/>
          </a:prstGeom>
        </p:spPr>
      </p:pic>
      <p:pic>
        <p:nvPicPr>
          <p:cNvPr id="10" name="Grafik 9" descr="Ein Bild, das Muster, Kleidung, Stoff enthält.&#10;&#10;Automatisch generierte Beschreibung">
            <a:extLst>
              <a:ext uri="{FF2B5EF4-FFF2-40B4-BE49-F238E27FC236}">
                <a16:creationId xmlns:a16="http://schemas.microsoft.com/office/drawing/2014/main" id="{D2599D84-5C75-020C-3AA8-2DA88CE79675}"/>
              </a:ext>
            </a:extLst>
          </p:cNvPr>
          <p:cNvPicPr>
            <a:picLocks noChangeAspect="1"/>
          </p:cNvPicPr>
          <p:nvPr/>
        </p:nvPicPr>
        <p:blipFill>
          <a:blip r:embed="rId3"/>
          <a:stretch>
            <a:fillRect/>
          </a:stretch>
        </p:blipFill>
        <p:spPr>
          <a:xfrm>
            <a:off x="5486400" y="1743740"/>
            <a:ext cx="2743200" cy="6858000"/>
          </a:xfrm>
          <a:prstGeom prst="rect">
            <a:avLst/>
          </a:prstGeom>
        </p:spPr>
      </p:pic>
      <p:pic>
        <p:nvPicPr>
          <p:cNvPr id="11" name="Grafik 10" descr="Ein Bild, das Muster, Kleidung, Stoff enthält.&#10;&#10;Automatisch generierte Beschreibung">
            <a:extLst>
              <a:ext uri="{FF2B5EF4-FFF2-40B4-BE49-F238E27FC236}">
                <a16:creationId xmlns:a16="http://schemas.microsoft.com/office/drawing/2014/main" id="{547A8144-CD2A-E653-738B-F98EF8B5783B}"/>
              </a:ext>
            </a:extLst>
          </p:cNvPr>
          <p:cNvPicPr>
            <a:picLocks noChangeAspect="1"/>
          </p:cNvPicPr>
          <p:nvPr/>
        </p:nvPicPr>
        <p:blipFill>
          <a:blip r:embed="rId3"/>
          <a:stretch>
            <a:fillRect/>
          </a:stretch>
        </p:blipFill>
        <p:spPr>
          <a:xfrm>
            <a:off x="2743200" y="1743740"/>
            <a:ext cx="2743200" cy="6858000"/>
          </a:xfrm>
          <a:prstGeom prst="rect">
            <a:avLst/>
          </a:prstGeom>
        </p:spPr>
      </p:pic>
      <p:pic>
        <p:nvPicPr>
          <p:cNvPr id="13" name="Grafik 12" descr="Ein Bild, das Muster, Kleidung, Stoff enthält.&#10;&#10;Automatisch generierte Beschreibung">
            <a:extLst>
              <a:ext uri="{FF2B5EF4-FFF2-40B4-BE49-F238E27FC236}">
                <a16:creationId xmlns:a16="http://schemas.microsoft.com/office/drawing/2014/main" id="{BB82CB63-0A01-8A79-394A-5EFB25F5D45D}"/>
              </a:ext>
            </a:extLst>
          </p:cNvPr>
          <p:cNvPicPr>
            <a:picLocks noChangeAspect="1"/>
          </p:cNvPicPr>
          <p:nvPr/>
        </p:nvPicPr>
        <p:blipFill>
          <a:blip r:embed="rId3"/>
          <a:stretch>
            <a:fillRect/>
          </a:stretch>
        </p:blipFill>
        <p:spPr>
          <a:xfrm>
            <a:off x="8229600" y="1743740"/>
            <a:ext cx="2743200" cy="6858000"/>
          </a:xfrm>
          <a:prstGeom prst="rect">
            <a:avLst/>
          </a:prstGeom>
        </p:spPr>
      </p:pic>
      <p:pic>
        <p:nvPicPr>
          <p:cNvPr id="14" name="Grafik 13" descr="Ein Bild, das Muster, Kleidung, Stoff enthält.&#10;&#10;Automatisch generierte Beschreibung">
            <a:extLst>
              <a:ext uri="{FF2B5EF4-FFF2-40B4-BE49-F238E27FC236}">
                <a16:creationId xmlns:a16="http://schemas.microsoft.com/office/drawing/2014/main" id="{E43A614B-52EC-0C51-706B-2E826AE4FFA8}"/>
              </a:ext>
            </a:extLst>
          </p:cNvPr>
          <p:cNvPicPr>
            <a:picLocks noChangeAspect="1"/>
          </p:cNvPicPr>
          <p:nvPr/>
        </p:nvPicPr>
        <p:blipFill>
          <a:blip r:embed="rId3"/>
          <a:stretch>
            <a:fillRect/>
          </a:stretch>
        </p:blipFill>
        <p:spPr>
          <a:xfrm>
            <a:off x="9758236" y="1743740"/>
            <a:ext cx="2743200" cy="6858000"/>
          </a:xfrm>
          <a:prstGeom prst="rect">
            <a:avLst/>
          </a:prstGeom>
        </p:spPr>
      </p:pic>
      <p:sp>
        <p:nvSpPr>
          <p:cNvPr id="18" name="Inhaltsplatzhalter 2">
            <a:extLst>
              <a:ext uri="{FF2B5EF4-FFF2-40B4-BE49-F238E27FC236}">
                <a16:creationId xmlns:a16="http://schemas.microsoft.com/office/drawing/2014/main" id="{DB0469EE-B719-706B-80F2-B7F03524FB30}"/>
              </a:ext>
            </a:extLst>
          </p:cNvPr>
          <p:cNvSpPr txBox="1">
            <a:spLocks/>
          </p:cNvSpPr>
          <p:nvPr/>
        </p:nvSpPr>
        <p:spPr>
          <a:xfrm>
            <a:off x="840638" y="2833472"/>
            <a:ext cx="4292407" cy="1446027"/>
          </a:xfrm>
          <a:prstGeom prst="rect">
            <a:avLst/>
          </a:prstGeom>
          <a:solidFill>
            <a:schemeClr val="bg1"/>
          </a:solidFill>
          <a:ln w="12700">
            <a:solidFill>
              <a:srgbClr val="63A1C5"/>
            </a:solidFill>
          </a:ln>
        </p:spPr>
        <p:txBody>
          <a:bodyPr vert="horz" lIns="91440" tIns="45720" rIns="91440" bIns="45720" rtlCol="0" anchor="ctr" anchorCtr="1">
            <a:normAutofit/>
          </a:bodyPr>
          <a:lstStyle>
            <a:lvl1pPr indent="0" algn="just" defTabSz="914400">
              <a:lnSpc>
                <a:spcPct val="120000"/>
              </a:lnSpc>
              <a:spcBef>
                <a:spcPts val="600"/>
              </a:spcBef>
              <a:buFont typeface="Arial" panose="020B0604020202020204" pitchFamily="34" charset="0"/>
              <a:buNone/>
              <a:defRPr sz="3200" b="0" i="0">
                <a:solidFill>
                  <a:srgbClr val="00006F"/>
                </a:solidFill>
                <a:latin typeface="Lato" panose="020F0502020204030203" pitchFamily="34" charset="0"/>
              </a:defRPr>
            </a:lvl1pPr>
            <a:lvl2pPr marL="685800" indent="-228600" defTabSz="914400">
              <a:lnSpc>
                <a:spcPct val="120000"/>
              </a:lnSpc>
              <a:spcBef>
                <a:spcPts val="600"/>
              </a:spcBef>
              <a:buFont typeface="Arial" panose="020B0604020202020204" pitchFamily="34" charset="0"/>
              <a:buChar char="•"/>
              <a:defRPr sz="2400" b="0" i="0">
                <a:solidFill>
                  <a:schemeClr val="bg1"/>
                </a:solidFill>
                <a:latin typeface="Lato" panose="020F0502020204030203" pitchFamily="34" charset="0"/>
              </a:defRPr>
            </a:lvl2pPr>
            <a:lvl3pPr marL="1143000" indent="-228600" defTabSz="914400">
              <a:lnSpc>
                <a:spcPct val="120000"/>
              </a:lnSpc>
              <a:spcBef>
                <a:spcPts val="600"/>
              </a:spcBef>
              <a:buFont typeface="Arial" panose="020B0604020202020204" pitchFamily="34" charset="0"/>
              <a:buChar char="•"/>
              <a:defRPr sz="2000" b="0" i="0">
                <a:solidFill>
                  <a:schemeClr val="bg1"/>
                </a:solidFill>
                <a:latin typeface="Lato" panose="020F0502020204030203" pitchFamily="34" charset="0"/>
              </a:defRPr>
            </a:lvl3pPr>
            <a:lvl4pPr marL="16002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4pPr>
            <a:lvl5pPr marL="20574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de-AT"/>
              <a:t>Wasser: 1-2 Liter </a:t>
            </a:r>
          </a:p>
        </p:txBody>
      </p:sp>
      <p:sp>
        <p:nvSpPr>
          <p:cNvPr id="19" name="Inhaltsplatzhalter 2">
            <a:extLst>
              <a:ext uri="{FF2B5EF4-FFF2-40B4-BE49-F238E27FC236}">
                <a16:creationId xmlns:a16="http://schemas.microsoft.com/office/drawing/2014/main" id="{A5461008-A7E4-FA10-5D8E-00D93A40BB21}"/>
              </a:ext>
            </a:extLst>
          </p:cNvPr>
          <p:cNvSpPr txBox="1">
            <a:spLocks/>
          </p:cNvSpPr>
          <p:nvPr/>
        </p:nvSpPr>
        <p:spPr>
          <a:xfrm>
            <a:off x="7107181" y="2833472"/>
            <a:ext cx="4604400" cy="1446027"/>
          </a:xfrm>
          <a:prstGeom prst="rect">
            <a:avLst/>
          </a:prstGeom>
          <a:solidFill>
            <a:schemeClr val="bg1"/>
          </a:solidFill>
          <a:ln w="12700">
            <a:solidFill>
              <a:srgbClr val="63A1C5"/>
            </a:solidFill>
          </a:ln>
        </p:spPr>
        <p:txBody>
          <a:bodyPr vert="horz" lIns="91440" tIns="45720" rIns="91440" bIns="45720" rtlCol="0" anchor="ctr" anchorCtr="1">
            <a:normAutofit/>
          </a:bodyPr>
          <a:lstStyle>
            <a:lvl1pPr indent="0" algn="just" defTabSz="914400">
              <a:lnSpc>
                <a:spcPct val="120000"/>
              </a:lnSpc>
              <a:spcBef>
                <a:spcPts val="600"/>
              </a:spcBef>
              <a:buFont typeface="Arial" panose="020B0604020202020204" pitchFamily="34" charset="0"/>
              <a:buNone/>
              <a:defRPr sz="3200" b="0" i="0">
                <a:solidFill>
                  <a:srgbClr val="00006F"/>
                </a:solidFill>
                <a:latin typeface="Lato" panose="020F0502020204030203" pitchFamily="34" charset="0"/>
              </a:defRPr>
            </a:lvl1pPr>
            <a:lvl2pPr marL="685800" indent="-228600" defTabSz="914400">
              <a:lnSpc>
                <a:spcPct val="120000"/>
              </a:lnSpc>
              <a:spcBef>
                <a:spcPts val="600"/>
              </a:spcBef>
              <a:buFont typeface="Arial" panose="020B0604020202020204" pitchFamily="34" charset="0"/>
              <a:buChar char="•"/>
              <a:defRPr sz="2400" b="0" i="0">
                <a:solidFill>
                  <a:schemeClr val="bg1"/>
                </a:solidFill>
                <a:latin typeface="Lato" panose="020F0502020204030203" pitchFamily="34" charset="0"/>
              </a:defRPr>
            </a:lvl2pPr>
            <a:lvl3pPr marL="1143000" indent="-228600" defTabSz="914400">
              <a:lnSpc>
                <a:spcPct val="120000"/>
              </a:lnSpc>
              <a:spcBef>
                <a:spcPts val="600"/>
              </a:spcBef>
              <a:buFont typeface="Arial" panose="020B0604020202020204" pitchFamily="34" charset="0"/>
              <a:buChar char="•"/>
              <a:defRPr sz="2000" b="0" i="0">
                <a:solidFill>
                  <a:schemeClr val="bg1"/>
                </a:solidFill>
                <a:latin typeface="Lato" panose="020F0502020204030203" pitchFamily="34" charset="0"/>
              </a:defRPr>
            </a:lvl3pPr>
            <a:lvl4pPr marL="16002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4pPr>
            <a:lvl5pPr marL="20574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de-AT"/>
              <a:t>Luft: &gt;11.000 Liter</a:t>
            </a:r>
          </a:p>
        </p:txBody>
      </p:sp>
      <p:sp>
        <p:nvSpPr>
          <p:cNvPr id="22" name="Inhaltsplatzhalter 2">
            <a:extLst>
              <a:ext uri="{FF2B5EF4-FFF2-40B4-BE49-F238E27FC236}">
                <a16:creationId xmlns:a16="http://schemas.microsoft.com/office/drawing/2014/main" id="{0148A167-EB28-3F97-5C5F-8EFE84518D17}"/>
              </a:ext>
            </a:extLst>
          </p:cNvPr>
          <p:cNvSpPr txBox="1">
            <a:spLocks/>
          </p:cNvSpPr>
          <p:nvPr/>
        </p:nvSpPr>
        <p:spPr>
          <a:xfrm>
            <a:off x="857783" y="4794965"/>
            <a:ext cx="4292407" cy="2008306"/>
          </a:xfrm>
          <a:prstGeom prst="rect">
            <a:avLst/>
          </a:prstGeom>
          <a:solidFill>
            <a:schemeClr val="bg1"/>
          </a:solidFill>
          <a:ln w="12700">
            <a:solidFill>
              <a:srgbClr val="63A1C5"/>
            </a:solidFill>
          </a:ln>
        </p:spPr>
        <p:txBody>
          <a:bodyPr vert="horz" lIns="91440" tIns="45720" rIns="91440" bIns="45720" rtlCol="0" anchor="ctr" anchorCtr="1">
            <a:normAutofit/>
          </a:bodyPr>
          <a:lstStyle>
            <a:lvl1pPr indent="0" algn="just" defTabSz="914400">
              <a:lnSpc>
                <a:spcPct val="120000"/>
              </a:lnSpc>
              <a:spcBef>
                <a:spcPts val="600"/>
              </a:spcBef>
              <a:buFont typeface="Arial" panose="020B0604020202020204" pitchFamily="34" charset="0"/>
              <a:buNone/>
              <a:defRPr sz="3200" b="0" i="0">
                <a:solidFill>
                  <a:srgbClr val="00006F"/>
                </a:solidFill>
                <a:latin typeface="Lato" panose="020F0502020204030203" pitchFamily="34" charset="0"/>
              </a:defRPr>
            </a:lvl1pPr>
            <a:lvl2pPr marL="685800" indent="-228600" defTabSz="914400">
              <a:lnSpc>
                <a:spcPct val="120000"/>
              </a:lnSpc>
              <a:spcBef>
                <a:spcPts val="600"/>
              </a:spcBef>
              <a:buFont typeface="Arial" panose="020B0604020202020204" pitchFamily="34" charset="0"/>
              <a:buChar char="•"/>
              <a:defRPr sz="2400" b="0" i="0">
                <a:solidFill>
                  <a:schemeClr val="bg1"/>
                </a:solidFill>
                <a:latin typeface="Lato" panose="020F0502020204030203" pitchFamily="34" charset="0"/>
              </a:defRPr>
            </a:lvl2pPr>
            <a:lvl3pPr marL="1143000" indent="-228600" defTabSz="914400">
              <a:lnSpc>
                <a:spcPct val="120000"/>
              </a:lnSpc>
              <a:spcBef>
                <a:spcPts val="600"/>
              </a:spcBef>
              <a:buFont typeface="Arial" panose="020B0604020202020204" pitchFamily="34" charset="0"/>
              <a:buChar char="•"/>
              <a:defRPr sz="2000" b="0" i="0">
                <a:solidFill>
                  <a:schemeClr val="bg1"/>
                </a:solidFill>
                <a:latin typeface="Lato" panose="020F0502020204030203" pitchFamily="34" charset="0"/>
              </a:defRPr>
            </a:lvl3pPr>
            <a:lvl4pPr marL="16002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4pPr>
            <a:lvl5pPr marL="20574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lgn="ctr"/>
            <a:r>
              <a:rPr lang="de-AT"/>
              <a:t>Wasser wird</a:t>
            </a:r>
            <a:br>
              <a:rPr lang="de-AT"/>
            </a:br>
            <a:r>
              <a:rPr lang="de-AT"/>
              <a:t>kontrolliert &amp;</a:t>
            </a:r>
            <a:br>
              <a:rPr lang="de-AT"/>
            </a:br>
            <a:r>
              <a:rPr lang="de-AT"/>
              <a:t>aufbereitet</a:t>
            </a:r>
          </a:p>
        </p:txBody>
      </p:sp>
      <p:sp>
        <p:nvSpPr>
          <p:cNvPr id="24" name="Inhaltsplatzhalter 2">
            <a:extLst>
              <a:ext uri="{FF2B5EF4-FFF2-40B4-BE49-F238E27FC236}">
                <a16:creationId xmlns:a16="http://schemas.microsoft.com/office/drawing/2014/main" id="{ACBE64EF-E4A2-9537-A715-577C5354E709}"/>
              </a:ext>
            </a:extLst>
          </p:cNvPr>
          <p:cNvSpPr txBox="1">
            <a:spLocks/>
          </p:cNvSpPr>
          <p:nvPr/>
        </p:nvSpPr>
        <p:spPr>
          <a:xfrm>
            <a:off x="7147300" y="4794965"/>
            <a:ext cx="4564281" cy="2008306"/>
          </a:xfrm>
          <a:prstGeom prst="rect">
            <a:avLst/>
          </a:prstGeom>
          <a:solidFill>
            <a:schemeClr val="bg1"/>
          </a:solidFill>
          <a:ln w="12700">
            <a:solidFill>
              <a:srgbClr val="63A1C5"/>
            </a:solidFill>
          </a:ln>
        </p:spPr>
        <p:txBody>
          <a:bodyPr vert="horz" lIns="91440" tIns="45720" rIns="91440" bIns="45720" rtlCol="0" anchor="ctr" anchorCtr="1">
            <a:normAutofit/>
          </a:bodyPr>
          <a:lstStyle>
            <a:lvl1pPr indent="0" algn="just" defTabSz="914400">
              <a:lnSpc>
                <a:spcPct val="120000"/>
              </a:lnSpc>
              <a:spcBef>
                <a:spcPts val="600"/>
              </a:spcBef>
              <a:buFont typeface="Arial" panose="020B0604020202020204" pitchFamily="34" charset="0"/>
              <a:buNone/>
              <a:defRPr sz="3200" b="0" i="0">
                <a:solidFill>
                  <a:srgbClr val="00006F"/>
                </a:solidFill>
                <a:latin typeface="Lato" panose="020F0502020204030203" pitchFamily="34" charset="0"/>
              </a:defRPr>
            </a:lvl1pPr>
            <a:lvl2pPr marL="685800" indent="-228600" defTabSz="914400">
              <a:lnSpc>
                <a:spcPct val="120000"/>
              </a:lnSpc>
              <a:spcBef>
                <a:spcPts val="600"/>
              </a:spcBef>
              <a:buFont typeface="Arial" panose="020B0604020202020204" pitchFamily="34" charset="0"/>
              <a:buChar char="•"/>
              <a:defRPr sz="2400" b="0" i="0">
                <a:solidFill>
                  <a:schemeClr val="bg1"/>
                </a:solidFill>
                <a:latin typeface="Lato" panose="020F0502020204030203" pitchFamily="34" charset="0"/>
              </a:defRPr>
            </a:lvl2pPr>
            <a:lvl3pPr marL="1143000" indent="-228600" defTabSz="914400">
              <a:lnSpc>
                <a:spcPct val="120000"/>
              </a:lnSpc>
              <a:spcBef>
                <a:spcPts val="600"/>
              </a:spcBef>
              <a:buFont typeface="Arial" panose="020B0604020202020204" pitchFamily="34" charset="0"/>
              <a:buChar char="•"/>
              <a:defRPr sz="2000" b="0" i="0">
                <a:solidFill>
                  <a:schemeClr val="bg1"/>
                </a:solidFill>
                <a:latin typeface="Lato" panose="020F0502020204030203" pitchFamily="34" charset="0"/>
              </a:defRPr>
            </a:lvl3pPr>
            <a:lvl4pPr marL="16002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4pPr>
            <a:lvl5pPr marL="20574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lgn="ctr"/>
            <a:r>
              <a:rPr lang="de-AT" dirty="0"/>
              <a:t>Wie steht</a:t>
            </a:r>
            <a:br>
              <a:rPr lang="de-AT" dirty="0"/>
            </a:br>
            <a:r>
              <a:rPr lang="de-AT" dirty="0"/>
              <a:t>es um unsere Luft?</a:t>
            </a:r>
          </a:p>
        </p:txBody>
      </p:sp>
      <p:pic>
        <p:nvPicPr>
          <p:cNvPr id="5" name="Grafik 4" descr="Ein Bild, das Flasche, Licht enthält.&#10;&#10;Automatisch generierte Beschreibung">
            <a:extLst>
              <a:ext uri="{FF2B5EF4-FFF2-40B4-BE49-F238E27FC236}">
                <a16:creationId xmlns:a16="http://schemas.microsoft.com/office/drawing/2014/main" id="{BE9D982A-463A-2D1A-C8CF-979FEA0AB3F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049878" y="3491338"/>
            <a:ext cx="2254103" cy="3578757"/>
          </a:xfrm>
          <a:prstGeom prst="rect">
            <a:avLst/>
          </a:prstGeom>
        </p:spPr>
      </p:pic>
      <p:pic>
        <p:nvPicPr>
          <p:cNvPr id="3" name="Google Shape;194;g324eb6e1335_0_865">
            <a:extLst>
              <a:ext uri="{FF2B5EF4-FFF2-40B4-BE49-F238E27FC236}">
                <a16:creationId xmlns:a16="http://schemas.microsoft.com/office/drawing/2014/main" id="{5295D8EC-3FD9-3995-12A9-E090C6D1B2D5}"/>
              </a:ext>
            </a:extLst>
          </p:cNvPr>
          <p:cNvPicPr preferRelativeResize="0"/>
          <p:nvPr/>
        </p:nvPicPr>
        <p:blipFill>
          <a:blip r:embed="rId5">
            <a:alphaModFix/>
          </a:blip>
          <a:stretch>
            <a:fillRect/>
          </a:stretch>
        </p:blipFill>
        <p:spPr>
          <a:xfrm flipH="1">
            <a:off x="8582955" y="1399104"/>
            <a:ext cx="4138076" cy="2327651"/>
          </a:xfrm>
          <a:prstGeom prst="rect">
            <a:avLst/>
          </a:prstGeom>
          <a:noFill/>
          <a:ln>
            <a:noFill/>
          </a:ln>
        </p:spPr>
      </p:pic>
      <p:pic>
        <p:nvPicPr>
          <p:cNvPr id="15" name="Grafik 14" descr="Ein Bild, das Schrift, Logo, Grafiken, Text enthält.&#10;&#10;KI-generierte Inhalte können fehlerhaft sein.">
            <a:extLst>
              <a:ext uri="{FF2B5EF4-FFF2-40B4-BE49-F238E27FC236}">
                <a16:creationId xmlns:a16="http://schemas.microsoft.com/office/drawing/2014/main" id="{5BB85C75-8B7B-945A-18CA-E6004DB81BE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5758" r="91515">
                        <a14:foregroundMark x1="91515" y1="52308" x2="91515" y2="52308"/>
                        <a14:foregroundMark x1="43865" y1="39576" x2="52121" y2="39744"/>
                        <a14:foregroundMark x1="35784" y1="39411" x2="36335" y2="39422"/>
                        <a14:foregroundMark x1="26970" y1="39231" x2="35288" y2="39401"/>
                        <a14:foregroundMark x1="34133" y1="42347" x2="29091" y2="43077"/>
                        <a14:foregroundMark x1="52121" y1="39744" x2="34664" y2="42270"/>
                        <a14:foregroundMark x1="42139" y1="37756" x2="54242" y2="32821"/>
                        <a14:foregroundMark x1="35347" y1="40526" x2="36520" y2="40048"/>
                        <a14:foregroundMark x1="34121" y1="41026" x2="34752" y2="40769"/>
                        <a14:foregroundMark x1="29091" y1="43077" x2="34121" y2="41026"/>
                        <a14:foregroundMark x1="54242" y1="32821" x2="36667" y2="37692"/>
                        <a14:foregroundMark x1="23939" y1="57436" x2="76364" y2="51026"/>
                        <a14:foregroundMark x1="76364" y1="51026" x2="30909" y2="57436"/>
                        <a14:foregroundMark x1="30909" y1="57436" x2="30606" y2="57692"/>
                        <a14:foregroundMark x1="24848" y1="56923" x2="23636" y2="56923"/>
                        <a14:foregroundMark x1="58485" y1="38974" x2="58485" y2="38974"/>
                        <a14:foregroundMark x1="6667" y1="37179" x2="5758" y2="53333"/>
                        <a14:foregroundMark x1="34848" y1="41538" x2="35758" y2="42308"/>
                        <a14:foregroundMark x1="34242" y1="39487" x2="34848" y2="42051"/>
                        <a14:foregroundMark x1="29091" y1="57436" x2="29091" y2="57436"/>
                        <a14:backgroundMark x1="29394" y1="40000" x2="29394" y2="40000"/>
                        <a14:backgroundMark x1="29394" y1="39744" x2="29394" y2="39744"/>
                        <a14:backgroundMark x1="43030" y1="40000" x2="43030" y2="40000"/>
                        <a14:backgroundMark x1="41212" y1="37949" x2="41818" y2="40000"/>
                        <a14:backgroundMark x1="35408" y1="39293" x2="35455" y2="38974"/>
                        <a14:backgroundMark x1="2710" y1="53211" x2="2727" y2="53846"/>
                      </a14:backgroundRemoval>
                    </a14:imgEffect>
                  </a14:imgLayer>
                </a14:imgProps>
              </a:ext>
            </a:extLst>
          </a:blip>
          <a:stretch>
            <a:fillRect/>
          </a:stretch>
        </p:blipFill>
        <p:spPr>
          <a:xfrm>
            <a:off x="6726544" y="4176528"/>
            <a:ext cx="1803502" cy="2131411"/>
          </a:xfrm>
          <a:prstGeom prst="rect">
            <a:avLst/>
          </a:prstGeom>
        </p:spPr>
      </p:pic>
    </p:spTree>
    <p:extLst>
      <p:ext uri="{BB962C8B-B14F-4D97-AF65-F5344CB8AC3E}">
        <p14:creationId xmlns:p14="http://schemas.microsoft.com/office/powerpoint/2010/main" val="353375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2" grpId="0" animBg="1"/>
      <p:bldP spid="2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81FE75-DE06-90BB-B19B-7F209919B2C7}"/>
              </a:ext>
            </a:extLst>
          </p:cNvPr>
          <p:cNvSpPr>
            <a:spLocks noGrp="1"/>
          </p:cNvSpPr>
          <p:nvPr>
            <p:ph type="title"/>
          </p:nvPr>
        </p:nvSpPr>
        <p:spPr>
          <a:xfrm>
            <a:off x="838200" y="365125"/>
            <a:ext cx="10709366" cy="1325563"/>
          </a:xfrm>
          <a:solidFill>
            <a:schemeClr val="bg1"/>
          </a:solidFill>
          <a:ln w="38100" cap="rnd" cmpd="tri">
            <a:solidFill>
              <a:srgbClr val="63A1C5"/>
            </a:solidFill>
            <a:extLst>
              <a:ext uri="{C807C97D-BFC1-408E-A445-0C87EB9F89A2}">
                <ask:lineSketchStyleProps xmlns:ask="http://schemas.microsoft.com/office/drawing/2018/sketchyshapes" sd="1219033472">
                  <a:custGeom>
                    <a:avLst/>
                    <a:gdLst>
                      <a:gd name="connsiteX0" fmla="*/ 0 w 10894142"/>
                      <a:gd name="connsiteY0" fmla="*/ 0 h 1765841"/>
                      <a:gd name="connsiteX1" fmla="*/ 10894142 w 10894142"/>
                      <a:gd name="connsiteY1" fmla="*/ 0 h 1765841"/>
                      <a:gd name="connsiteX2" fmla="*/ 10894142 w 10894142"/>
                      <a:gd name="connsiteY2" fmla="*/ 1765841 h 1765841"/>
                      <a:gd name="connsiteX3" fmla="*/ 0 w 10894142"/>
                      <a:gd name="connsiteY3" fmla="*/ 1765841 h 1765841"/>
                      <a:gd name="connsiteX4" fmla="*/ 0 w 10894142"/>
                      <a:gd name="connsiteY4" fmla="*/ 0 h 176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142" h="1765841" fill="none" extrusionOk="0">
                        <a:moveTo>
                          <a:pt x="0" y="0"/>
                        </a:moveTo>
                        <a:cubicBezTo>
                          <a:pt x="1850465" y="-49533"/>
                          <a:pt x="8824889" y="-14809"/>
                          <a:pt x="10894142" y="0"/>
                        </a:cubicBezTo>
                        <a:cubicBezTo>
                          <a:pt x="10749755" y="663354"/>
                          <a:pt x="11023263" y="933566"/>
                          <a:pt x="10894142" y="1765841"/>
                        </a:cubicBezTo>
                        <a:cubicBezTo>
                          <a:pt x="7906729" y="1717610"/>
                          <a:pt x="4992186" y="1850296"/>
                          <a:pt x="0" y="1765841"/>
                        </a:cubicBezTo>
                        <a:cubicBezTo>
                          <a:pt x="-21893" y="1154115"/>
                          <a:pt x="48123" y="299716"/>
                          <a:pt x="0" y="0"/>
                        </a:cubicBezTo>
                        <a:close/>
                      </a:path>
                      <a:path w="10894142" h="1765841" stroke="0" extrusionOk="0">
                        <a:moveTo>
                          <a:pt x="0" y="0"/>
                        </a:moveTo>
                        <a:cubicBezTo>
                          <a:pt x="2592044" y="118645"/>
                          <a:pt x="7070264" y="116012"/>
                          <a:pt x="10894142" y="0"/>
                        </a:cubicBezTo>
                        <a:cubicBezTo>
                          <a:pt x="11014797" y="626406"/>
                          <a:pt x="10785335" y="1331704"/>
                          <a:pt x="10894142" y="1765841"/>
                        </a:cubicBezTo>
                        <a:cubicBezTo>
                          <a:pt x="6636012" y="1900441"/>
                          <a:pt x="5102076" y="1608645"/>
                          <a:pt x="0" y="1765841"/>
                        </a:cubicBezTo>
                        <a:cubicBezTo>
                          <a:pt x="41792" y="1183853"/>
                          <a:pt x="-37890" y="738307"/>
                          <a:pt x="0" y="0"/>
                        </a:cubicBezTo>
                        <a:close/>
                      </a:path>
                    </a:pathLst>
                  </a:custGeom>
                  <ask:type>
                    <ask:lineSketchNone/>
                  </ask:type>
                </ask:lineSketchStyleProps>
              </a:ext>
            </a:extLst>
          </a:ln>
          <a:effectLst>
            <a:softEdge rad="87778"/>
          </a:effectLst>
        </p:spPr>
        <p:txBody>
          <a:bodyPr vert="horz" lIns="91440" tIns="45720" rIns="91440" bIns="45720" rtlCol="0" anchor="ctr" anchorCtr="1">
            <a:normAutofit/>
          </a:bodyPr>
          <a:lstStyle/>
          <a:p>
            <a:pPr algn="ctr">
              <a:lnSpc>
                <a:spcPct val="120000"/>
              </a:lnSpc>
              <a:spcBef>
                <a:spcPts val="600"/>
              </a:spcBef>
              <a:buFont typeface="Arial" panose="020B0604020202020204" pitchFamily="34" charset="0"/>
            </a:pPr>
            <a:r>
              <a:rPr lang="de-AT" sz="4400">
                <a:solidFill>
                  <a:srgbClr val="00006F"/>
                </a:solidFill>
                <a:ea typeface="+mn-ea"/>
                <a:cs typeface="+mn-cs"/>
              </a:rPr>
              <a:t>Wichtiger Aspekt: Personenanzahl/Raum</a:t>
            </a:r>
          </a:p>
        </p:txBody>
      </p:sp>
      <p:pic>
        <p:nvPicPr>
          <p:cNvPr id="5" name="Inhaltsplatzhalter 4" descr="Gruppe von Personen Silhouette">
            <a:extLst>
              <a:ext uri="{FF2B5EF4-FFF2-40B4-BE49-F238E27FC236}">
                <a16:creationId xmlns:a16="http://schemas.microsoft.com/office/drawing/2014/main" id="{92448A60-B8A9-5C72-DBF6-4A30EA9FA4A4}"/>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5122129" y="3307346"/>
            <a:ext cx="3523784" cy="3523784"/>
          </a:xfrm>
        </p:spPr>
      </p:pic>
      <p:pic>
        <p:nvPicPr>
          <p:cNvPr id="7" name="Grafik 6" descr="Mann und Frau Silhouette">
            <a:extLst>
              <a:ext uri="{FF2B5EF4-FFF2-40B4-BE49-F238E27FC236}">
                <a16:creationId xmlns:a16="http://schemas.microsoft.com/office/drawing/2014/main" id="{F252195C-7124-DB02-5CAF-591847C16A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8336" y="4233548"/>
            <a:ext cx="2598370" cy="2598370"/>
          </a:xfrm>
          <a:prstGeom prst="rect">
            <a:avLst/>
          </a:prstGeom>
        </p:spPr>
      </p:pic>
      <p:pic>
        <p:nvPicPr>
          <p:cNvPr id="8" name="Inhaltsplatzhalter 4" descr="Gruppe von Personen Silhouette">
            <a:extLst>
              <a:ext uri="{FF2B5EF4-FFF2-40B4-BE49-F238E27FC236}">
                <a16:creationId xmlns:a16="http://schemas.microsoft.com/office/drawing/2014/main" id="{E4C301A5-E0C0-9E51-5E28-EE2FF7A649A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49558"/>
          <a:stretch/>
        </p:blipFill>
        <p:spPr>
          <a:xfrm>
            <a:off x="5122129" y="1772550"/>
            <a:ext cx="3523784" cy="1777476"/>
          </a:xfrm>
          <a:prstGeom prst="rect">
            <a:avLst/>
          </a:prstGeom>
        </p:spPr>
      </p:pic>
      <p:pic>
        <p:nvPicPr>
          <p:cNvPr id="9" name="Inhaltsplatzhalter 4" descr="Gruppe von Personen Silhouette">
            <a:extLst>
              <a:ext uri="{FF2B5EF4-FFF2-40B4-BE49-F238E27FC236}">
                <a16:creationId xmlns:a16="http://schemas.microsoft.com/office/drawing/2014/main" id="{EEC1CDBC-9916-98AB-7C79-4E2518BC05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45913" y="3326782"/>
            <a:ext cx="3523784" cy="3523784"/>
          </a:xfrm>
          <a:prstGeom prst="rect">
            <a:avLst/>
          </a:prstGeom>
        </p:spPr>
      </p:pic>
      <p:pic>
        <p:nvPicPr>
          <p:cNvPr id="10" name="Inhaltsplatzhalter 4" descr="Gruppe von Personen Silhouette">
            <a:extLst>
              <a:ext uri="{FF2B5EF4-FFF2-40B4-BE49-F238E27FC236}">
                <a16:creationId xmlns:a16="http://schemas.microsoft.com/office/drawing/2014/main" id="{14F4DB8A-4CF8-DA33-5C45-17E1279A2F6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49558"/>
          <a:stretch/>
        </p:blipFill>
        <p:spPr>
          <a:xfrm>
            <a:off x="8645913" y="1772550"/>
            <a:ext cx="3523784" cy="1777476"/>
          </a:xfrm>
          <a:prstGeom prst="rect">
            <a:avLst/>
          </a:prstGeom>
        </p:spPr>
      </p:pic>
      <p:sp>
        <p:nvSpPr>
          <p:cNvPr id="11" name="Textfeld 10">
            <a:extLst>
              <a:ext uri="{FF2B5EF4-FFF2-40B4-BE49-F238E27FC236}">
                <a16:creationId xmlns:a16="http://schemas.microsoft.com/office/drawing/2014/main" id="{D040074E-21A9-27AE-5AD8-36B88B8636C1}"/>
              </a:ext>
            </a:extLst>
          </p:cNvPr>
          <p:cNvSpPr txBox="1"/>
          <p:nvPr/>
        </p:nvSpPr>
        <p:spPr>
          <a:xfrm>
            <a:off x="2691163" y="3668085"/>
            <a:ext cx="2430966" cy="584775"/>
          </a:xfrm>
          <a:prstGeom prst="rect">
            <a:avLst/>
          </a:prstGeom>
          <a:noFill/>
        </p:spPr>
        <p:txBody>
          <a:bodyPr wrap="square" rtlCol="0">
            <a:spAutoFit/>
          </a:bodyPr>
          <a:lstStyle/>
          <a:p>
            <a:pPr algn="ctr"/>
            <a:r>
              <a:rPr lang="de-AT" sz="3200" dirty="0">
                <a:latin typeface="Lato" panose="020F0502020204030203" pitchFamily="34" charset="0"/>
              </a:rPr>
              <a:t>versus</a:t>
            </a:r>
          </a:p>
        </p:txBody>
      </p:sp>
      <p:pic>
        <p:nvPicPr>
          <p:cNvPr id="3" name="Grafik 2">
            <a:extLst>
              <a:ext uri="{FF2B5EF4-FFF2-40B4-BE49-F238E27FC236}">
                <a16:creationId xmlns:a16="http://schemas.microsoft.com/office/drawing/2014/main" id="{AAE1F0F2-8BED-64A5-CFBF-71DF29535346}"/>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2378881" y="4097203"/>
            <a:ext cx="412517" cy="355028"/>
          </a:xfrm>
          <a:prstGeom prst="rect">
            <a:avLst/>
          </a:prstGeom>
        </p:spPr>
      </p:pic>
      <p:pic>
        <p:nvPicPr>
          <p:cNvPr id="4" name="Grafik 3">
            <a:extLst>
              <a:ext uri="{FF2B5EF4-FFF2-40B4-BE49-F238E27FC236}">
                <a16:creationId xmlns:a16="http://schemas.microsoft.com/office/drawing/2014/main" id="{917AD3B5-F719-D3B7-C4A5-2CCC9A479379}"/>
              </a:ext>
            </a:extLst>
          </p:cNvPr>
          <p:cNvPicPr>
            <a:picLocks noChangeAspect="1"/>
          </p:cNvPicPr>
          <p:nvPr/>
        </p:nvPicPr>
        <p:blipFill rotWithShape="1">
          <a:blip r:embed="rId7" cstate="hqprint">
            <a:extLst>
              <a:ext uri="{BEBA8EAE-BF5A-486C-A8C5-ECC9F3942E4B}">
                <a14:imgProps xmlns:a14="http://schemas.microsoft.com/office/drawing/2010/main">
                  <a14:imgLayer r:embed="rId9">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2531281" y="4249603"/>
            <a:ext cx="412517" cy="355028"/>
          </a:xfrm>
          <a:prstGeom prst="rect">
            <a:avLst/>
          </a:prstGeom>
        </p:spPr>
      </p:pic>
      <p:pic>
        <p:nvPicPr>
          <p:cNvPr id="6" name="Grafik 5">
            <a:extLst>
              <a:ext uri="{FF2B5EF4-FFF2-40B4-BE49-F238E27FC236}">
                <a16:creationId xmlns:a16="http://schemas.microsoft.com/office/drawing/2014/main" id="{C63D6BEE-5485-33C2-A49A-FCF9192D6390}"/>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1553428" y="4122317"/>
            <a:ext cx="412517" cy="355028"/>
          </a:xfrm>
          <a:prstGeom prst="rect">
            <a:avLst/>
          </a:prstGeom>
        </p:spPr>
      </p:pic>
      <p:pic>
        <p:nvPicPr>
          <p:cNvPr id="12" name="Grafik 11">
            <a:extLst>
              <a:ext uri="{FF2B5EF4-FFF2-40B4-BE49-F238E27FC236}">
                <a16:creationId xmlns:a16="http://schemas.microsoft.com/office/drawing/2014/main" id="{92AC1B91-908F-0B38-F3CB-9167824E3210}"/>
              </a:ext>
            </a:extLst>
          </p:cNvPr>
          <p:cNvPicPr>
            <a:picLocks noChangeAspect="1"/>
          </p:cNvPicPr>
          <p:nvPr/>
        </p:nvPicPr>
        <p:blipFill rotWithShape="1">
          <a:blip r:embed="rId7" cstate="hqprint">
            <a:extLst>
              <a:ext uri="{BEBA8EAE-BF5A-486C-A8C5-ECC9F3942E4B}">
                <a14:imgProps xmlns:a14="http://schemas.microsoft.com/office/drawing/2010/main">
                  <a14:imgLayer r:embed="rId10">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1705828" y="4274717"/>
            <a:ext cx="412517" cy="355028"/>
          </a:xfrm>
          <a:prstGeom prst="rect">
            <a:avLst/>
          </a:prstGeom>
        </p:spPr>
      </p:pic>
      <p:grpSp>
        <p:nvGrpSpPr>
          <p:cNvPr id="15" name="Gruppieren 14">
            <a:extLst>
              <a:ext uri="{FF2B5EF4-FFF2-40B4-BE49-F238E27FC236}">
                <a16:creationId xmlns:a16="http://schemas.microsoft.com/office/drawing/2014/main" id="{CDB46EDC-A1EE-5E6E-E72B-7BB7796285E7}"/>
              </a:ext>
            </a:extLst>
          </p:cNvPr>
          <p:cNvGrpSpPr/>
          <p:nvPr/>
        </p:nvGrpSpPr>
        <p:grpSpPr>
          <a:xfrm>
            <a:off x="5675249" y="1772550"/>
            <a:ext cx="214904" cy="197436"/>
            <a:chOff x="3262249" y="2677343"/>
            <a:chExt cx="214904" cy="197436"/>
          </a:xfrm>
        </p:grpSpPr>
        <p:pic>
          <p:nvPicPr>
            <p:cNvPr id="13" name="Grafik 12">
              <a:extLst>
                <a:ext uri="{FF2B5EF4-FFF2-40B4-BE49-F238E27FC236}">
                  <a16:creationId xmlns:a16="http://schemas.microsoft.com/office/drawing/2014/main" id="{D1630E5A-8835-86F4-BCFE-C2EBDF03D76B}"/>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14" name="Grafik 13">
              <a:extLst>
                <a:ext uri="{FF2B5EF4-FFF2-40B4-BE49-F238E27FC236}">
                  <a16:creationId xmlns:a16="http://schemas.microsoft.com/office/drawing/2014/main" id="{D93B6F61-5B93-F8E3-633C-2775F59190FB}"/>
                </a:ext>
              </a:extLst>
            </p:cNvPr>
            <p:cNvPicPr>
              <a:picLocks noChangeAspect="1"/>
            </p:cNvPicPr>
            <p:nvPr/>
          </p:nvPicPr>
          <p:blipFill rotWithShape="1">
            <a:blip r:embed="rId7" cstate="hqprint">
              <a:extLst>
                <a:ext uri="{BEBA8EAE-BF5A-486C-A8C5-ECC9F3942E4B}">
                  <a14:imgProps xmlns:a14="http://schemas.microsoft.com/office/drawing/2010/main">
                    <a14:imgLayer r:embed="rId11">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16" name="Gruppieren 15">
            <a:extLst>
              <a:ext uri="{FF2B5EF4-FFF2-40B4-BE49-F238E27FC236}">
                <a16:creationId xmlns:a16="http://schemas.microsoft.com/office/drawing/2014/main" id="{2E406B5A-C47F-490E-5121-87574936ED3E}"/>
              </a:ext>
            </a:extLst>
          </p:cNvPr>
          <p:cNvGrpSpPr/>
          <p:nvPr/>
        </p:nvGrpSpPr>
        <p:grpSpPr>
          <a:xfrm>
            <a:off x="6335821" y="1772550"/>
            <a:ext cx="214904" cy="197436"/>
            <a:chOff x="3262249" y="2677343"/>
            <a:chExt cx="214904" cy="197436"/>
          </a:xfrm>
        </p:grpSpPr>
        <p:pic>
          <p:nvPicPr>
            <p:cNvPr id="17" name="Grafik 16">
              <a:extLst>
                <a:ext uri="{FF2B5EF4-FFF2-40B4-BE49-F238E27FC236}">
                  <a16:creationId xmlns:a16="http://schemas.microsoft.com/office/drawing/2014/main" id="{14B47900-34E1-E501-A450-8570B5B4687C}"/>
                </a:ext>
              </a:extLst>
            </p:cNvPr>
            <p:cNvPicPr>
              <a:picLocks noChangeAspect="1"/>
            </p:cNvPicPr>
            <p:nvPr/>
          </p:nvPicPr>
          <p:blipFill rotWithShape="1">
            <a:blip r:embed="rId7" cstate="hqprint">
              <a:extLst>
                <a:ext uri="{BEBA8EAE-BF5A-486C-A8C5-ECC9F3942E4B}">
                  <a14:imgProps xmlns:a14="http://schemas.microsoft.com/office/drawing/2010/main">
                    <a14:imgLayer r:embed="rId11">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18" name="Grafik 17">
              <a:extLst>
                <a:ext uri="{FF2B5EF4-FFF2-40B4-BE49-F238E27FC236}">
                  <a16:creationId xmlns:a16="http://schemas.microsoft.com/office/drawing/2014/main" id="{D6A182EC-92F2-891B-D350-0FAF925D6030}"/>
                </a:ext>
              </a:extLst>
            </p:cNvPr>
            <p:cNvPicPr>
              <a:picLocks noChangeAspect="1"/>
            </p:cNvPicPr>
            <p:nvPr/>
          </p:nvPicPr>
          <p:blipFill rotWithShape="1">
            <a:blip r:embed="rId7" cstate="hqprint">
              <a:extLst>
                <a:ext uri="{BEBA8EAE-BF5A-486C-A8C5-ECC9F3942E4B}">
                  <a14:imgProps xmlns:a14="http://schemas.microsoft.com/office/drawing/2010/main">
                    <a14:imgLayer r:embed="rId9">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19" name="Gruppieren 18">
            <a:extLst>
              <a:ext uri="{FF2B5EF4-FFF2-40B4-BE49-F238E27FC236}">
                <a16:creationId xmlns:a16="http://schemas.microsoft.com/office/drawing/2014/main" id="{6275B024-4214-1658-AF1E-5BF21BA65F4F}"/>
              </a:ext>
            </a:extLst>
          </p:cNvPr>
          <p:cNvGrpSpPr/>
          <p:nvPr/>
        </p:nvGrpSpPr>
        <p:grpSpPr>
          <a:xfrm>
            <a:off x="6996393" y="1772550"/>
            <a:ext cx="214904" cy="197436"/>
            <a:chOff x="3262249" y="2677343"/>
            <a:chExt cx="214904" cy="197436"/>
          </a:xfrm>
        </p:grpSpPr>
        <p:pic>
          <p:nvPicPr>
            <p:cNvPr id="20" name="Grafik 19">
              <a:extLst>
                <a:ext uri="{FF2B5EF4-FFF2-40B4-BE49-F238E27FC236}">
                  <a16:creationId xmlns:a16="http://schemas.microsoft.com/office/drawing/2014/main" id="{D240A847-23C2-9A1C-F7EE-048311C54CCA}"/>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21" name="Grafik 20">
              <a:extLst>
                <a:ext uri="{FF2B5EF4-FFF2-40B4-BE49-F238E27FC236}">
                  <a16:creationId xmlns:a16="http://schemas.microsoft.com/office/drawing/2014/main" id="{79C007E7-38EC-EFF3-7895-AA90D9331297}"/>
                </a:ext>
              </a:extLst>
            </p:cNvPr>
            <p:cNvPicPr>
              <a:picLocks noChangeAspect="1"/>
            </p:cNvPicPr>
            <p:nvPr/>
          </p:nvPicPr>
          <p:blipFill rotWithShape="1">
            <a:blip r:embed="rId7" cstate="hqprint">
              <a:extLst>
                <a:ext uri="{BEBA8EAE-BF5A-486C-A8C5-ECC9F3942E4B}">
                  <a14:imgProps xmlns:a14="http://schemas.microsoft.com/office/drawing/2010/main">
                    <a14:imgLayer r:embed="rId12">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22" name="Gruppieren 21">
            <a:extLst>
              <a:ext uri="{FF2B5EF4-FFF2-40B4-BE49-F238E27FC236}">
                <a16:creationId xmlns:a16="http://schemas.microsoft.com/office/drawing/2014/main" id="{A272A307-C49B-8CBC-3AE2-118E2A07139C}"/>
              </a:ext>
            </a:extLst>
          </p:cNvPr>
          <p:cNvGrpSpPr/>
          <p:nvPr/>
        </p:nvGrpSpPr>
        <p:grpSpPr>
          <a:xfrm>
            <a:off x="7662985" y="1772550"/>
            <a:ext cx="214904" cy="197436"/>
            <a:chOff x="3262249" y="2677343"/>
            <a:chExt cx="214904" cy="197436"/>
          </a:xfrm>
        </p:grpSpPr>
        <p:pic>
          <p:nvPicPr>
            <p:cNvPr id="23" name="Grafik 22">
              <a:extLst>
                <a:ext uri="{FF2B5EF4-FFF2-40B4-BE49-F238E27FC236}">
                  <a16:creationId xmlns:a16="http://schemas.microsoft.com/office/drawing/2014/main" id="{59B1CF88-9546-13A7-F29E-CE16A607B133}"/>
                </a:ext>
              </a:extLst>
            </p:cNvPr>
            <p:cNvPicPr>
              <a:picLocks noChangeAspect="1"/>
            </p:cNvPicPr>
            <p:nvPr/>
          </p:nvPicPr>
          <p:blipFill rotWithShape="1">
            <a:blip r:embed="rId7" cstate="hqprint">
              <a:extLst>
                <a:ext uri="{BEBA8EAE-BF5A-486C-A8C5-ECC9F3942E4B}">
                  <a14:imgProps xmlns:a14="http://schemas.microsoft.com/office/drawing/2010/main">
                    <a14:imgLayer r:embed="rId9">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24" name="Grafik 23">
              <a:extLst>
                <a:ext uri="{FF2B5EF4-FFF2-40B4-BE49-F238E27FC236}">
                  <a16:creationId xmlns:a16="http://schemas.microsoft.com/office/drawing/2014/main" id="{BE314ECE-5D58-5788-4C38-743989806755}"/>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25" name="Gruppieren 24">
            <a:extLst>
              <a:ext uri="{FF2B5EF4-FFF2-40B4-BE49-F238E27FC236}">
                <a16:creationId xmlns:a16="http://schemas.microsoft.com/office/drawing/2014/main" id="{19F75886-7E5C-0FF9-4884-DBF85E22158A}"/>
              </a:ext>
            </a:extLst>
          </p:cNvPr>
          <p:cNvGrpSpPr/>
          <p:nvPr/>
        </p:nvGrpSpPr>
        <p:grpSpPr>
          <a:xfrm>
            <a:off x="8323557" y="1772550"/>
            <a:ext cx="214904" cy="197436"/>
            <a:chOff x="3262249" y="2677343"/>
            <a:chExt cx="214904" cy="197436"/>
          </a:xfrm>
        </p:grpSpPr>
        <p:pic>
          <p:nvPicPr>
            <p:cNvPr id="26" name="Grafik 25">
              <a:extLst>
                <a:ext uri="{FF2B5EF4-FFF2-40B4-BE49-F238E27FC236}">
                  <a16:creationId xmlns:a16="http://schemas.microsoft.com/office/drawing/2014/main" id="{6EF5A365-BDD7-9446-2A92-0179ED0693C0}"/>
                </a:ext>
              </a:extLst>
            </p:cNvPr>
            <p:cNvPicPr>
              <a:picLocks noChangeAspect="1"/>
            </p:cNvPicPr>
            <p:nvPr/>
          </p:nvPicPr>
          <p:blipFill rotWithShape="1">
            <a:blip r:embed="rId7" cstate="hqprint">
              <a:extLst>
                <a:ext uri="{BEBA8EAE-BF5A-486C-A8C5-ECC9F3942E4B}">
                  <a14:imgProps xmlns:a14="http://schemas.microsoft.com/office/drawing/2010/main">
                    <a14:imgLayer r:embed="rId9">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27" name="Grafik 26">
              <a:extLst>
                <a:ext uri="{FF2B5EF4-FFF2-40B4-BE49-F238E27FC236}">
                  <a16:creationId xmlns:a16="http://schemas.microsoft.com/office/drawing/2014/main" id="{B444D4DE-C7BE-31C8-9C9A-FDAA790A5422}"/>
                </a:ext>
              </a:extLst>
            </p:cNvPr>
            <p:cNvPicPr>
              <a:picLocks noChangeAspect="1"/>
            </p:cNvPicPr>
            <p:nvPr/>
          </p:nvPicPr>
          <p:blipFill rotWithShape="1">
            <a:blip r:embed="rId7" cstate="hqprint">
              <a:extLst>
                <a:ext uri="{BEBA8EAE-BF5A-486C-A8C5-ECC9F3942E4B}">
                  <a14:imgProps xmlns:a14="http://schemas.microsoft.com/office/drawing/2010/main">
                    <a14:imgLayer r:embed="rId9">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31" name="Gruppieren 30">
            <a:extLst>
              <a:ext uri="{FF2B5EF4-FFF2-40B4-BE49-F238E27FC236}">
                <a16:creationId xmlns:a16="http://schemas.microsoft.com/office/drawing/2014/main" id="{0FF94D6C-F19F-B31B-FAF9-515616387B1E}"/>
              </a:ext>
            </a:extLst>
          </p:cNvPr>
          <p:cNvGrpSpPr/>
          <p:nvPr/>
        </p:nvGrpSpPr>
        <p:grpSpPr>
          <a:xfrm>
            <a:off x="9244285" y="1772550"/>
            <a:ext cx="214904" cy="197436"/>
            <a:chOff x="3262249" y="2677343"/>
            <a:chExt cx="214904" cy="197436"/>
          </a:xfrm>
        </p:grpSpPr>
        <p:pic>
          <p:nvPicPr>
            <p:cNvPr id="32" name="Grafik 31">
              <a:extLst>
                <a:ext uri="{FF2B5EF4-FFF2-40B4-BE49-F238E27FC236}">
                  <a16:creationId xmlns:a16="http://schemas.microsoft.com/office/drawing/2014/main" id="{2DB6776D-4F22-39D3-9FB1-B2293C1ED570}"/>
                </a:ext>
              </a:extLst>
            </p:cNvPr>
            <p:cNvPicPr>
              <a:picLocks noChangeAspect="1"/>
            </p:cNvPicPr>
            <p:nvPr/>
          </p:nvPicPr>
          <p:blipFill rotWithShape="1">
            <a:blip r:embed="rId7" cstate="hqprint">
              <a:extLst>
                <a:ext uri="{BEBA8EAE-BF5A-486C-A8C5-ECC9F3942E4B}">
                  <a14:imgProps xmlns:a14="http://schemas.microsoft.com/office/drawing/2010/main">
                    <a14:imgLayer r:embed="rId9">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33" name="Grafik 32">
              <a:extLst>
                <a:ext uri="{FF2B5EF4-FFF2-40B4-BE49-F238E27FC236}">
                  <a16:creationId xmlns:a16="http://schemas.microsoft.com/office/drawing/2014/main" id="{2DE23EED-5F2B-C7E5-047B-435501CEF383}"/>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34" name="Gruppieren 33">
            <a:extLst>
              <a:ext uri="{FF2B5EF4-FFF2-40B4-BE49-F238E27FC236}">
                <a16:creationId xmlns:a16="http://schemas.microsoft.com/office/drawing/2014/main" id="{B96B1212-2862-FB5E-4963-4FF781AE0062}"/>
              </a:ext>
            </a:extLst>
          </p:cNvPr>
          <p:cNvGrpSpPr/>
          <p:nvPr/>
        </p:nvGrpSpPr>
        <p:grpSpPr>
          <a:xfrm>
            <a:off x="9904857" y="1772550"/>
            <a:ext cx="214904" cy="197436"/>
            <a:chOff x="3262249" y="2677343"/>
            <a:chExt cx="214904" cy="197436"/>
          </a:xfrm>
        </p:grpSpPr>
        <p:pic>
          <p:nvPicPr>
            <p:cNvPr id="35" name="Grafik 34">
              <a:extLst>
                <a:ext uri="{FF2B5EF4-FFF2-40B4-BE49-F238E27FC236}">
                  <a16:creationId xmlns:a16="http://schemas.microsoft.com/office/drawing/2014/main" id="{5FFBBC52-50A2-D900-447D-FACAA50AE488}"/>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36" name="Grafik 35">
              <a:extLst>
                <a:ext uri="{FF2B5EF4-FFF2-40B4-BE49-F238E27FC236}">
                  <a16:creationId xmlns:a16="http://schemas.microsoft.com/office/drawing/2014/main" id="{996E821E-EE77-F3EA-FC15-52138F81E622}"/>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37" name="Gruppieren 36">
            <a:extLst>
              <a:ext uri="{FF2B5EF4-FFF2-40B4-BE49-F238E27FC236}">
                <a16:creationId xmlns:a16="http://schemas.microsoft.com/office/drawing/2014/main" id="{29727074-F486-8F0E-734C-C3158AF953CF}"/>
              </a:ext>
            </a:extLst>
          </p:cNvPr>
          <p:cNvGrpSpPr/>
          <p:nvPr/>
        </p:nvGrpSpPr>
        <p:grpSpPr>
          <a:xfrm>
            <a:off x="10565429" y="1772550"/>
            <a:ext cx="214904" cy="197436"/>
            <a:chOff x="3262249" y="2677343"/>
            <a:chExt cx="214904" cy="197436"/>
          </a:xfrm>
        </p:grpSpPr>
        <p:pic>
          <p:nvPicPr>
            <p:cNvPr id="38" name="Grafik 37">
              <a:extLst>
                <a:ext uri="{FF2B5EF4-FFF2-40B4-BE49-F238E27FC236}">
                  <a16:creationId xmlns:a16="http://schemas.microsoft.com/office/drawing/2014/main" id="{EF42B378-6715-3518-39DF-8A9C806A8056}"/>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39" name="Grafik 38">
              <a:extLst>
                <a:ext uri="{FF2B5EF4-FFF2-40B4-BE49-F238E27FC236}">
                  <a16:creationId xmlns:a16="http://schemas.microsoft.com/office/drawing/2014/main" id="{39B8CFA8-30BF-BAA1-E9C3-36792F9BD1CB}"/>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40" name="Gruppieren 39">
            <a:extLst>
              <a:ext uri="{FF2B5EF4-FFF2-40B4-BE49-F238E27FC236}">
                <a16:creationId xmlns:a16="http://schemas.microsoft.com/office/drawing/2014/main" id="{2E5C2E19-95E4-A80B-0135-0F01DC5C93AD}"/>
              </a:ext>
            </a:extLst>
          </p:cNvPr>
          <p:cNvGrpSpPr/>
          <p:nvPr/>
        </p:nvGrpSpPr>
        <p:grpSpPr>
          <a:xfrm>
            <a:off x="11232021" y="1772550"/>
            <a:ext cx="214904" cy="197436"/>
            <a:chOff x="3262249" y="2677343"/>
            <a:chExt cx="214904" cy="197436"/>
          </a:xfrm>
        </p:grpSpPr>
        <p:pic>
          <p:nvPicPr>
            <p:cNvPr id="41" name="Grafik 40">
              <a:extLst>
                <a:ext uri="{FF2B5EF4-FFF2-40B4-BE49-F238E27FC236}">
                  <a16:creationId xmlns:a16="http://schemas.microsoft.com/office/drawing/2014/main" id="{7B3847F5-E0E7-1089-7EE5-09060C984473}"/>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42" name="Grafik 41">
              <a:extLst>
                <a:ext uri="{FF2B5EF4-FFF2-40B4-BE49-F238E27FC236}">
                  <a16:creationId xmlns:a16="http://schemas.microsoft.com/office/drawing/2014/main" id="{B7FC4699-3359-AFE6-04DC-8C9311FE2746}"/>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43" name="Gruppieren 42">
            <a:extLst>
              <a:ext uri="{FF2B5EF4-FFF2-40B4-BE49-F238E27FC236}">
                <a16:creationId xmlns:a16="http://schemas.microsoft.com/office/drawing/2014/main" id="{5A410E30-9FDA-8AD2-9962-1DF88527A21B}"/>
              </a:ext>
            </a:extLst>
          </p:cNvPr>
          <p:cNvGrpSpPr/>
          <p:nvPr/>
        </p:nvGrpSpPr>
        <p:grpSpPr>
          <a:xfrm>
            <a:off x="11892593" y="1772550"/>
            <a:ext cx="214904" cy="197436"/>
            <a:chOff x="3262249" y="2677343"/>
            <a:chExt cx="214904" cy="197436"/>
          </a:xfrm>
        </p:grpSpPr>
        <p:pic>
          <p:nvPicPr>
            <p:cNvPr id="44" name="Grafik 43">
              <a:extLst>
                <a:ext uri="{FF2B5EF4-FFF2-40B4-BE49-F238E27FC236}">
                  <a16:creationId xmlns:a16="http://schemas.microsoft.com/office/drawing/2014/main" id="{574A37C2-B8E0-4BF9-FCDB-230C3B97FB4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45" name="Grafik 44">
              <a:extLst>
                <a:ext uri="{FF2B5EF4-FFF2-40B4-BE49-F238E27FC236}">
                  <a16:creationId xmlns:a16="http://schemas.microsoft.com/office/drawing/2014/main" id="{7FC7F730-1FCA-BD78-E1FE-B4368391CCE1}"/>
                </a:ext>
              </a:extLst>
            </p:cNvPr>
            <p:cNvPicPr>
              <a:picLocks noChangeAspect="1"/>
            </p:cNvPicPr>
            <p:nvPr/>
          </p:nvPicPr>
          <p:blipFill rotWithShape="1">
            <a:blip r:embed="rId7" cstate="hqprint">
              <a:extLst>
                <a:ext uri="{BEBA8EAE-BF5A-486C-A8C5-ECC9F3942E4B}">
                  <a14:imgProps xmlns:a14="http://schemas.microsoft.com/office/drawing/2010/main">
                    <a14:imgLayer r:embed="rId10">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46" name="Gruppieren 45">
            <a:extLst>
              <a:ext uri="{FF2B5EF4-FFF2-40B4-BE49-F238E27FC236}">
                <a16:creationId xmlns:a16="http://schemas.microsoft.com/office/drawing/2014/main" id="{EECCB51F-9D89-6752-97AA-D3A9CA2739AD}"/>
              </a:ext>
            </a:extLst>
          </p:cNvPr>
          <p:cNvGrpSpPr/>
          <p:nvPr/>
        </p:nvGrpSpPr>
        <p:grpSpPr>
          <a:xfrm>
            <a:off x="6350180" y="3417711"/>
            <a:ext cx="214904" cy="197436"/>
            <a:chOff x="3262249" y="2677343"/>
            <a:chExt cx="214904" cy="197436"/>
          </a:xfrm>
        </p:grpSpPr>
        <p:pic>
          <p:nvPicPr>
            <p:cNvPr id="47" name="Grafik 46">
              <a:extLst>
                <a:ext uri="{FF2B5EF4-FFF2-40B4-BE49-F238E27FC236}">
                  <a16:creationId xmlns:a16="http://schemas.microsoft.com/office/drawing/2014/main" id="{233F3526-9F10-A19D-D415-A2C553ECCD55}"/>
                </a:ext>
              </a:extLst>
            </p:cNvPr>
            <p:cNvPicPr>
              <a:picLocks noChangeAspect="1"/>
            </p:cNvPicPr>
            <p:nvPr/>
          </p:nvPicPr>
          <p:blipFill rotWithShape="1">
            <a:blip r:embed="rId7" cstate="hqprint">
              <a:extLst>
                <a:ext uri="{BEBA8EAE-BF5A-486C-A8C5-ECC9F3942E4B}">
                  <a14:imgProps xmlns:a14="http://schemas.microsoft.com/office/drawing/2010/main">
                    <a14:imgLayer r:embed="rId9">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48" name="Grafik 47">
              <a:extLst>
                <a:ext uri="{FF2B5EF4-FFF2-40B4-BE49-F238E27FC236}">
                  <a16:creationId xmlns:a16="http://schemas.microsoft.com/office/drawing/2014/main" id="{BA911EB1-8E0E-E601-CD68-32B35478172E}"/>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49" name="Gruppieren 48">
            <a:extLst>
              <a:ext uri="{FF2B5EF4-FFF2-40B4-BE49-F238E27FC236}">
                <a16:creationId xmlns:a16="http://schemas.microsoft.com/office/drawing/2014/main" id="{87EEECBE-1CC4-A591-7C82-8A22E453C17B}"/>
              </a:ext>
            </a:extLst>
          </p:cNvPr>
          <p:cNvGrpSpPr/>
          <p:nvPr/>
        </p:nvGrpSpPr>
        <p:grpSpPr>
          <a:xfrm>
            <a:off x="7010752" y="3417711"/>
            <a:ext cx="214904" cy="197436"/>
            <a:chOff x="3262249" y="2677343"/>
            <a:chExt cx="214904" cy="197436"/>
          </a:xfrm>
        </p:grpSpPr>
        <p:pic>
          <p:nvPicPr>
            <p:cNvPr id="50" name="Grafik 49">
              <a:extLst>
                <a:ext uri="{FF2B5EF4-FFF2-40B4-BE49-F238E27FC236}">
                  <a16:creationId xmlns:a16="http://schemas.microsoft.com/office/drawing/2014/main" id="{E8927B0D-8C0E-B490-23AB-288744B7DBE9}"/>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51" name="Grafik 50">
              <a:extLst>
                <a:ext uri="{FF2B5EF4-FFF2-40B4-BE49-F238E27FC236}">
                  <a16:creationId xmlns:a16="http://schemas.microsoft.com/office/drawing/2014/main" id="{CDB24BAF-587B-E5DF-0B23-75F3A4C57EDC}"/>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52" name="Gruppieren 51">
            <a:extLst>
              <a:ext uri="{FF2B5EF4-FFF2-40B4-BE49-F238E27FC236}">
                <a16:creationId xmlns:a16="http://schemas.microsoft.com/office/drawing/2014/main" id="{C613405A-98F0-4B77-39D2-74DC4C19F197}"/>
              </a:ext>
            </a:extLst>
          </p:cNvPr>
          <p:cNvGrpSpPr/>
          <p:nvPr/>
        </p:nvGrpSpPr>
        <p:grpSpPr>
          <a:xfrm>
            <a:off x="7671324" y="3417711"/>
            <a:ext cx="214904" cy="197436"/>
            <a:chOff x="3262249" y="2677343"/>
            <a:chExt cx="214904" cy="197436"/>
          </a:xfrm>
        </p:grpSpPr>
        <p:pic>
          <p:nvPicPr>
            <p:cNvPr id="53" name="Grafik 52">
              <a:extLst>
                <a:ext uri="{FF2B5EF4-FFF2-40B4-BE49-F238E27FC236}">
                  <a16:creationId xmlns:a16="http://schemas.microsoft.com/office/drawing/2014/main" id="{33E1849A-8201-7748-7BF4-0106F475756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54" name="Grafik 53">
              <a:extLst>
                <a:ext uri="{FF2B5EF4-FFF2-40B4-BE49-F238E27FC236}">
                  <a16:creationId xmlns:a16="http://schemas.microsoft.com/office/drawing/2014/main" id="{A0DAD5AE-3C72-CA1B-C883-15EA224DFE0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61" name="Gruppieren 60">
            <a:extLst>
              <a:ext uri="{FF2B5EF4-FFF2-40B4-BE49-F238E27FC236}">
                <a16:creationId xmlns:a16="http://schemas.microsoft.com/office/drawing/2014/main" id="{821DE99B-82B8-D24D-E549-2AC40AA5E063}"/>
              </a:ext>
            </a:extLst>
          </p:cNvPr>
          <p:cNvGrpSpPr/>
          <p:nvPr/>
        </p:nvGrpSpPr>
        <p:grpSpPr>
          <a:xfrm>
            <a:off x="9958269" y="3434452"/>
            <a:ext cx="214904" cy="197436"/>
            <a:chOff x="3262249" y="2677343"/>
            <a:chExt cx="214904" cy="197436"/>
          </a:xfrm>
        </p:grpSpPr>
        <p:pic>
          <p:nvPicPr>
            <p:cNvPr id="62" name="Grafik 61">
              <a:extLst>
                <a:ext uri="{FF2B5EF4-FFF2-40B4-BE49-F238E27FC236}">
                  <a16:creationId xmlns:a16="http://schemas.microsoft.com/office/drawing/2014/main" id="{09DB140B-B108-9438-6BF6-89FB2CC092C2}"/>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63" name="Grafik 62">
              <a:extLst>
                <a:ext uri="{FF2B5EF4-FFF2-40B4-BE49-F238E27FC236}">
                  <a16:creationId xmlns:a16="http://schemas.microsoft.com/office/drawing/2014/main" id="{2956A77E-641A-5583-5B2D-F3FA0DE1E13F}"/>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64" name="Gruppieren 63">
            <a:extLst>
              <a:ext uri="{FF2B5EF4-FFF2-40B4-BE49-F238E27FC236}">
                <a16:creationId xmlns:a16="http://schemas.microsoft.com/office/drawing/2014/main" id="{2AD3FE69-3EC0-5479-032E-093C308671A8}"/>
              </a:ext>
            </a:extLst>
          </p:cNvPr>
          <p:cNvGrpSpPr/>
          <p:nvPr/>
        </p:nvGrpSpPr>
        <p:grpSpPr>
          <a:xfrm>
            <a:off x="10618841" y="3434452"/>
            <a:ext cx="214904" cy="197436"/>
            <a:chOff x="3262249" y="2677343"/>
            <a:chExt cx="214904" cy="197436"/>
          </a:xfrm>
        </p:grpSpPr>
        <p:pic>
          <p:nvPicPr>
            <p:cNvPr id="65" name="Grafik 64">
              <a:extLst>
                <a:ext uri="{FF2B5EF4-FFF2-40B4-BE49-F238E27FC236}">
                  <a16:creationId xmlns:a16="http://schemas.microsoft.com/office/drawing/2014/main" id="{290326BB-F40B-8D4D-3F1F-896D8A50AD30}"/>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66" name="Grafik 65">
              <a:extLst>
                <a:ext uri="{FF2B5EF4-FFF2-40B4-BE49-F238E27FC236}">
                  <a16:creationId xmlns:a16="http://schemas.microsoft.com/office/drawing/2014/main" id="{ADD1C6D0-3900-167D-F447-D133F1DBA748}"/>
                </a:ext>
              </a:extLst>
            </p:cNvPr>
            <p:cNvPicPr>
              <a:picLocks noChangeAspect="1"/>
            </p:cNvPicPr>
            <p:nvPr/>
          </p:nvPicPr>
          <p:blipFill rotWithShape="1">
            <a:blip r:embed="rId7" cstate="hqprint">
              <a:extLst>
                <a:ext uri="{BEBA8EAE-BF5A-486C-A8C5-ECC9F3942E4B}">
                  <a14:imgProps xmlns:a14="http://schemas.microsoft.com/office/drawing/2010/main">
                    <a14:imgLayer r:embed="rId13">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67" name="Gruppieren 66">
            <a:extLst>
              <a:ext uri="{FF2B5EF4-FFF2-40B4-BE49-F238E27FC236}">
                <a16:creationId xmlns:a16="http://schemas.microsoft.com/office/drawing/2014/main" id="{160CE095-6F54-4F21-E8B1-E8D0CDE82EBA}"/>
              </a:ext>
            </a:extLst>
          </p:cNvPr>
          <p:cNvGrpSpPr/>
          <p:nvPr/>
        </p:nvGrpSpPr>
        <p:grpSpPr>
          <a:xfrm>
            <a:off x="11279413" y="3434452"/>
            <a:ext cx="214904" cy="197436"/>
            <a:chOff x="3262249" y="2677343"/>
            <a:chExt cx="214904" cy="197436"/>
          </a:xfrm>
        </p:grpSpPr>
        <p:pic>
          <p:nvPicPr>
            <p:cNvPr id="68" name="Grafik 67">
              <a:extLst>
                <a:ext uri="{FF2B5EF4-FFF2-40B4-BE49-F238E27FC236}">
                  <a16:creationId xmlns:a16="http://schemas.microsoft.com/office/drawing/2014/main" id="{8B24EE17-7695-462A-0FCA-B1DF372C1A88}"/>
                </a:ext>
              </a:extLst>
            </p:cNvPr>
            <p:cNvPicPr>
              <a:picLocks noChangeAspect="1"/>
            </p:cNvPicPr>
            <p:nvPr/>
          </p:nvPicPr>
          <p:blipFill rotWithShape="1">
            <a:blip r:embed="rId7" cstate="hqprint">
              <a:extLst>
                <a:ext uri="{BEBA8EAE-BF5A-486C-A8C5-ECC9F3942E4B}">
                  <a14:imgProps xmlns:a14="http://schemas.microsoft.com/office/drawing/2010/main">
                    <a14:imgLayer r:embed="rId14">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69" name="Grafik 68">
              <a:extLst>
                <a:ext uri="{FF2B5EF4-FFF2-40B4-BE49-F238E27FC236}">
                  <a16:creationId xmlns:a16="http://schemas.microsoft.com/office/drawing/2014/main" id="{DFF3A742-4756-B6AF-F9FD-5E99931D22C6}"/>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70" name="Gruppieren 69">
            <a:extLst>
              <a:ext uri="{FF2B5EF4-FFF2-40B4-BE49-F238E27FC236}">
                <a16:creationId xmlns:a16="http://schemas.microsoft.com/office/drawing/2014/main" id="{DAC309F4-0882-E093-5E3A-068AECF15F50}"/>
              </a:ext>
            </a:extLst>
          </p:cNvPr>
          <p:cNvGrpSpPr/>
          <p:nvPr/>
        </p:nvGrpSpPr>
        <p:grpSpPr>
          <a:xfrm>
            <a:off x="6350180" y="5027698"/>
            <a:ext cx="214904" cy="197436"/>
            <a:chOff x="3262249" y="2677343"/>
            <a:chExt cx="214904" cy="197436"/>
          </a:xfrm>
        </p:grpSpPr>
        <p:pic>
          <p:nvPicPr>
            <p:cNvPr id="71" name="Grafik 70">
              <a:extLst>
                <a:ext uri="{FF2B5EF4-FFF2-40B4-BE49-F238E27FC236}">
                  <a16:creationId xmlns:a16="http://schemas.microsoft.com/office/drawing/2014/main" id="{E09FCF64-624E-9C8F-5E3B-6080B173339B}"/>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72" name="Grafik 71">
              <a:extLst>
                <a:ext uri="{FF2B5EF4-FFF2-40B4-BE49-F238E27FC236}">
                  <a16:creationId xmlns:a16="http://schemas.microsoft.com/office/drawing/2014/main" id="{A94A4798-3DB5-9EB0-4C6C-A81B01BF7F85}"/>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73" name="Gruppieren 72">
            <a:extLst>
              <a:ext uri="{FF2B5EF4-FFF2-40B4-BE49-F238E27FC236}">
                <a16:creationId xmlns:a16="http://schemas.microsoft.com/office/drawing/2014/main" id="{0E9BCD6F-0484-90D5-F68D-4142AD6F336D}"/>
              </a:ext>
            </a:extLst>
          </p:cNvPr>
          <p:cNvGrpSpPr/>
          <p:nvPr/>
        </p:nvGrpSpPr>
        <p:grpSpPr>
          <a:xfrm>
            <a:off x="7010752" y="5027698"/>
            <a:ext cx="214904" cy="197436"/>
            <a:chOff x="3262249" y="2677343"/>
            <a:chExt cx="214904" cy="197436"/>
          </a:xfrm>
        </p:grpSpPr>
        <p:pic>
          <p:nvPicPr>
            <p:cNvPr id="74" name="Grafik 73">
              <a:extLst>
                <a:ext uri="{FF2B5EF4-FFF2-40B4-BE49-F238E27FC236}">
                  <a16:creationId xmlns:a16="http://schemas.microsoft.com/office/drawing/2014/main" id="{012DC48A-7C0D-BD86-2EC9-C60182774CFD}"/>
                </a:ext>
              </a:extLst>
            </p:cNvPr>
            <p:cNvPicPr>
              <a:picLocks noChangeAspect="1"/>
            </p:cNvPicPr>
            <p:nvPr/>
          </p:nvPicPr>
          <p:blipFill rotWithShape="1">
            <a:blip r:embed="rId7" cstate="hqprint">
              <a:extLst>
                <a:ext uri="{BEBA8EAE-BF5A-486C-A8C5-ECC9F3942E4B}">
                  <a14:imgProps xmlns:a14="http://schemas.microsoft.com/office/drawing/2010/main">
                    <a14:imgLayer r:embed="rId14">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75" name="Grafik 74">
              <a:extLst>
                <a:ext uri="{FF2B5EF4-FFF2-40B4-BE49-F238E27FC236}">
                  <a16:creationId xmlns:a16="http://schemas.microsoft.com/office/drawing/2014/main" id="{AA97CFC6-7CFF-B985-583C-27A91E5A5B30}"/>
                </a:ext>
              </a:extLst>
            </p:cNvPr>
            <p:cNvPicPr>
              <a:picLocks noChangeAspect="1"/>
            </p:cNvPicPr>
            <p:nvPr/>
          </p:nvPicPr>
          <p:blipFill rotWithShape="1">
            <a:blip r:embed="rId7" cstate="hqprint">
              <a:extLst>
                <a:ext uri="{BEBA8EAE-BF5A-486C-A8C5-ECC9F3942E4B}">
                  <a14:imgProps xmlns:a14="http://schemas.microsoft.com/office/drawing/2010/main">
                    <a14:imgLayer r:embed="rId15">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76" name="Gruppieren 75">
            <a:extLst>
              <a:ext uri="{FF2B5EF4-FFF2-40B4-BE49-F238E27FC236}">
                <a16:creationId xmlns:a16="http://schemas.microsoft.com/office/drawing/2014/main" id="{A161E2BB-BB5A-F287-FCB7-D07870B4614A}"/>
              </a:ext>
            </a:extLst>
          </p:cNvPr>
          <p:cNvGrpSpPr/>
          <p:nvPr/>
        </p:nvGrpSpPr>
        <p:grpSpPr>
          <a:xfrm>
            <a:off x="7671324" y="5027698"/>
            <a:ext cx="214904" cy="197436"/>
            <a:chOff x="3262249" y="2677343"/>
            <a:chExt cx="214904" cy="197436"/>
          </a:xfrm>
        </p:grpSpPr>
        <p:pic>
          <p:nvPicPr>
            <p:cNvPr id="77" name="Grafik 76">
              <a:extLst>
                <a:ext uri="{FF2B5EF4-FFF2-40B4-BE49-F238E27FC236}">
                  <a16:creationId xmlns:a16="http://schemas.microsoft.com/office/drawing/2014/main" id="{BE79E959-6658-E8BE-9C9D-3DFB752C3870}"/>
                </a:ext>
              </a:extLst>
            </p:cNvPr>
            <p:cNvPicPr>
              <a:picLocks noChangeAspect="1"/>
            </p:cNvPicPr>
            <p:nvPr/>
          </p:nvPicPr>
          <p:blipFill rotWithShape="1">
            <a:blip r:embed="rId7" cstate="hqprint">
              <a:extLst>
                <a:ext uri="{BEBA8EAE-BF5A-486C-A8C5-ECC9F3942E4B}">
                  <a14:imgProps xmlns:a14="http://schemas.microsoft.com/office/drawing/2010/main">
                    <a14:imgLayer r:embed="rId16">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78" name="Grafik 77">
              <a:extLst>
                <a:ext uri="{FF2B5EF4-FFF2-40B4-BE49-F238E27FC236}">
                  <a16:creationId xmlns:a16="http://schemas.microsoft.com/office/drawing/2014/main" id="{439B56FD-F141-242F-93CD-4B1D014E1E64}"/>
                </a:ext>
              </a:extLst>
            </p:cNvPr>
            <p:cNvPicPr>
              <a:picLocks noChangeAspect="1"/>
            </p:cNvPicPr>
            <p:nvPr/>
          </p:nvPicPr>
          <p:blipFill rotWithShape="1">
            <a:blip r:embed="rId7" cstate="hqprint">
              <a:extLst>
                <a:ext uri="{BEBA8EAE-BF5A-486C-A8C5-ECC9F3942E4B}">
                  <a14:imgProps xmlns:a14="http://schemas.microsoft.com/office/drawing/2010/main">
                    <a14:imgLayer r:embed="rId15">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79" name="Gruppieren 78">
            <a:extLst>
              <a:ext uri="{FF2B5EF4-FFF2-40B4-BE49-F238E27FC236}">
                <a16:creationId xmlns:a16="http://schemas.microsoft.com/office/drawing/2014/main" id="{66E321B1-0E9A-C6E5-A6AC-298076E9FA3C}"/>
              </a:ext>
            </a:extLst>
          </p:cNvPr>
          <p:cNvGrpSpPr/>
          <p:nvPr/>
        </p:nvGrpSpPr>
        <p:grpSpPr>
          <a:xfrm>
            <a:off x="8337916" y="5027698"/>
            <a:ext cx="214904" cy="197436"/>
            <a:chOff x="3262249" y="2677343"/>
            <a:chExt cx="214904" cy="197436"/>
          </a:xfrm>
        </p:grpSpPr>
        <p:pic>
          <p:nvPicPr>
            <p:cNvPr id="80" name="Grafik 79">
              <a:extLst>
                <a:ext uri="{FF2B5EF4-FFF2-40B4-BE49-F238E27FC236}">
                  <a16:creationId xmlns:a16="http://schemas.microsoft.com/office/drawing/2014/main" id="{F13FCF03-71EE-A37A-EB89-055E4EAE63BE}"/>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81" name="Grafik 80">
              <a:extLst>
                <a:ext uri="{FF2B5EF4-FFF2-40B4-BE49-F238E27FC236}">
                  <a16:creationId xmlns:a16="http://schemas.microsoft.com/office/drawing/2014/main" id="{BEF3A2DE-5E6A-7916-5DB2-275AC2D422DD}"/>
                </a:ext>
              </a:extLst>
            </p:cNvPr>
            <p:cNvPicPr>
              <a:picLocks noChangeAspect="1"/>
            </p:cNvPicPr>
            <p:nvPr/>
          </p:nvPicPr>
          <p:blipFill rotWithShape="1">
            <a:blip r:embed="rId7" cstate="hqprint">
              <a:extLst>
                <a:ext uri="{BEBA8EAE-BF5A-486C-A8C5-ECC9F3942E4B}">
                  <a14:imgProps xmlns:a14="http://schemas.microsoft.com/office/drawing/2010/main">
                    <a14:imgLayer r:embed="rId10">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82" name="Gruppieren 81">
            <a:extLst>
              <a:ext uri="{FF2B5EF4-FFF2-40B4-BE49-F238E27FC236}">
                <a16:creationId xmlns:a16="http://schemas.microsoft.com/office/drawing/2014/main" id="{41F63FCB-C1A1-984D-A97B-0D5310F2C598}"/>
              </a:ext>
            </a:extLst>
          </p:cNvPr>
          <p:cNvGrpSpPr/>
          <p:nvPr/>
        </p:nvGrpSpPr>
        <p:grpSpPr>
          <a:xfrm>
            <a:off x="8998488" y="5027698"/>
            <a:ext cx="214904" cy="197436"/>
            <a:chOff x="3262249" y="2677343"/>
            <a:chExt cx="214904" cy="197436"/>
          </a:xfrm>
        </p:grpSpPr>
        <p:pic>
          <p:nvPicPr>
            <p:cNvPr id="83" name="Grafik 82">
              <a:extLst>
                <a:ext uri="{FF2B5EF4-FFF2-40B4-BE49-F238E27FC236}">
                  <a16:creationId xmlns:a16="http://schemas.microsoft.com/office/drawing/2014/main" id="{27C2EFFC-7983-8C61-1406-108D70324084}"/>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84" name="Grafik 83">
              <a:extLst>
                <a:ext uri="{FF2B5EF4-FFF2-40B4-BE49-F238E27FC236}">
                  <a16:creationId xmlns:a16="http://schemas.microsoft.com/office/drawing/2014/main" id="{F95D9BA9-5CF3-A2CE-2575-3468F290C790}"/>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85" name="Gruppieren 84">
            <a:extLst>
              <a:ext uri="{FF2B5EF4-FFF2-40B4-BE49-F238E27FC236}">
                <a16:creationId xmlns:a16="http://schemas.microsoft.com/office/drawing/2014/main" id="{D854D34F-444A-70D0-F556-24BA883B773D}"/>
              </a:ext>
            </a:extLst>
          </p:cNvPr>
          <p:cNvGrpSpPr/>
          <p:nvPr/>
        </p:nvGrpSpPr>
        <p:grpSpPr>
          <a:xfrm>
            <a:off x="9919216" y="5027698"/>
            <a:ext cx="214904" cy="197436"/>
            <a:chOff x="3262249" y="2677343"/>
            <a:chExt cx="214904" cy="197436"/>
          </a:xfrm>
        </p:grpSpPr>
        <p:pic>
          <p:nvPicPr>
            <p:cNvPr id="86" name="Grafik 85">
              <a:extLst>
                <a:ext uri="{FF2B5EF4-FFF2-40B4-BE49-F238E27FC236}">
                  <a16:creationId xmlns:a16="http://schemas.microsoft.com/office/drawing/2014/main" id="{675B6389-4305-2C47-F004-97A38783FEFD}"/>
                </a:ext>
              </a:extLst>
            </p:cNvPr>
            <p:cNvPicPr>
              <a:picLocks noChangeAspect="1"/>
            </p:cNvPicPr>
            <p:nvPr/>
          </p:nvPicPr>
          <p:blipFill rotWithShape="1">
            <a:blip r:embed="rId7" cstate="hqprint">
              <a:extLst>
                <a:ext uri="{BEBA8EAE-BF5A-486C-A8C5-ECC9F3942E4B}">
                  <a14:imgProps xmlns:a14="http://schemas.microsoft.com/office/drawing/2010/main">
                    <a14:imgLayer r:embed="rId9">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87" name="Grafik 86">
              <a:extLst>
                <a:ext uri="{FF2B5EF4-FFF2-40B4-BE49-F238E27FC236}">
                  <a16:creationId xmlns:a16="http://schemas.microsoft.com/office/drawing/2014/main" id="{BAF36DA0-626D-B546-DB85-A40D3F3EC9FD}"/>
                </a:ext>
              </a:extLst>
            </p:cNvPr>
            <p:cNvPicPr>
              <a:picLocks noChangeAspect="1"/>
            </p:cNvPicPr>
            <p:nvPr/>
          </p:nvPicPr>
          <p:blipFill rotWithShape="1">
            <a:blip r:embed="rId7" cstate="hqprint">
              <a:extLst>
                <a:ext uri="{BEBA8EAE-BF5A-486C-A8C5-ECC9F3942E4B}">
                  <a14:imgProps xmlns:a14="http://schemas.microsoft.com/office/drawing/2010/main">
                    <a14:imgLayer r:embed="rId9">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88" name="Gruppieren 87">
            <a:extLst>
              <a:ext uri="{FF2B5EF4-FFF2-40B4-BE49-F238E27FC236}">
                <a16:creationId xmlns:a16="http://schemas.microsoft.com/office/drawing/2014/main" id="{93CC89EF-C501-F4F5-2DD7-E6E20244EAF3}"/>
              </a:ext>
            </a:extLst>
          </p:cNvPr>
          <p:cNvGrpSpPr/>
          <p:nvPr/>
        </p:nvGrpSpPr>
        <p:grpSpPr>
          <a:xfrm>
            <a:off x="10579788" y="5027698"/>
            <a:ext cx="214904" cy="197436"/>
            <a:chOff x="3262249" y="2677343"/>
            <a:chExt cx="214904" cy="197436"/>
          </a:xfrm>
        </p:grpSpPr>
        <p:pic>
          <p:nvPicPr>
            <p:cNvPr id="89" name="Grafik 88">
              <a:extLst>
                <a:ext uri="{FF2B5EF4-FFF2-40B4-BE49-F238E27FC236}">
                  <a16:creationId xmlns:a16="http://schemas.microsoft.com/office/drawing/2014/main" id="{234664C0-B012-71BA-14BF-5432A31BD0CC}"/>
                </a:ext>
              </a:extLst>
            </p:cNvPr>
            <p:cNvPicPr>
              <a:picLocks noChangeAspect="1"/>
            </p:cNvPicPr>
            <p:nvPr/>
          </p:nvPicPr>
          <p:blipFill rotWithShape="1">
            <a:blip r:embed="rId7" cstate="hqprint">
              <a:extLst>
                <a:ext uri="{BEBA8EAE-BF5A-486C-A8C5-ECC9F3942E4B}">
                  <a14:imgProps xmlns:a14="http://schemas.microsoft.com/office/drawing/2010/main">
                    <a14:imgLayer r:embed="rId9">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90" name="Grafik 89">
              <a:extLst>
                <a:ext uri="{FF2B5EF4-FFF2-40B4-BE49-F238E27FC236}">
                  <a16:creationId xmlns:a16="http://schemas.microsoft.com/office/drawing/2014/main" id="{394D8ABD-A1A7-556B-A521-E411711D1420}"/>
                </a:ext>
              </a:extLst>
            </p:cNvPr>
            <p:cNvPicPr>
              <a:picLocks noChangeAspect="1"/>
            </p:cNvPicPr>
            <p:nvPr/>
          </p:nvPicPr>
          <p:blipFill rotWithShape="1">
            <a:blip r:embed="rId7" cstate="hqprint">
              <a:extLst>
                <a:ext uri="{BEBA8EAE-BF5A-486C-A8C5-ECC9F3942E4B}">
                  <a14:imgProps xmlns:a14="http://schemas.microsoft.com/office/drawing/2010/main">
                    <a14:imgLayer r:embed="rId9">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91" name="Gruppieren 90">
            <a:extLst>
              <a:ext uri="{FF2B5EF4-FFF2-40B4-BE49-F238E27FC236}">
                <a16:creationId xmlns:a16="http://schemas.microsoft.com/office/drawing/2014/main" id="{069D9CF2-7230-7F06-2D8F-4F621C50A3D5}"/>
              </a:ext>
            </a:extLst>
          </p:cNvPr>
          <p:cNvGrpSpPr/>
          <p:nvPr/>
        </p:nvGrpSpPr>
        <p:grpSpPr>
          <a:xfrm>
            <a:off x="11240360" y="5027698"/>
            <a:ext cx="214904" cy="197436"/>
            <a:chOff x="3262249" y="2677343"/>
            <a:chExt cx="214904" cy="197436"/>
          </a:xfrm>
        </p:grpSpPr>
        <p:pic>
          <p:nvPicPr>
            <p:cNvPr id="92" name="Grafik 91">
              <a:extLst>
                <a:ext uri="{FF2B5EF4-FFF2-40B4-BE49-F238E27FC236}">
                  <a16:creationId xmlns:a16="http://schemas.microsoft.com/office/drawing/2014/main" id="{614A53BC-9F76-8B98-56AB-C91BF12A152E}"/>
                </a:ext>
              </a:extLst>
            </p:cNvPr>
            <p:cNvPicPr>
              <a:picLocks noChangeAspect="1"/>
            </p:cNvPicPr>
            <p:nvPr/>
          </p:nvPicPr>
          <p:blipFill rotWithShape="1">
            <a:blip r:embed="rId7" cstate="hqprint">
              <a:extLst>
                <a:ext uri="{BEBA8EAE-BF5A-486C-A8C5-ECC9F3942E4B}">
                  <a14:imgProps xmlns:a14="http://schemas.microsoft.com/office/drawing/2010/main">
                    <a14:imgLayer r:embed="rId9">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93" name="Grafik 92">
              <a:extLst>
                <a:ext uri="{FF2B5EF4-FFF2-40B4-BE49-F238E27FC236}">
                  <a16:creationId xmlns:a16="http://schemas.microsoft.com/office/drawing/2014/main" id="{11DC3689-C9AD-C4FD-35D6-4F45581500CC}"/>
                </a:ext>
              </a:extLst>
            </p:cNvPr>
            <p:cNvPicPr>
              <a:picLocks noChangeAspect="1"/>
            </p:cNvPicPr>
            <p:nvPr/>
          </p:nvPicPr>
          <p:blipFill rotWithShape="1">
            <a:blip r:embed="rId7" cstate="hqprint">
              <a:extLst>
                <a:ext uri="{BEBA8EAE-BF5A-486C-A8C5-ECC9F3942E4B}">
                  <a14:imgProps xmlns:a14="http://schemas.microsoft.com/office/drawing/2010/main">
                    <a14:imgLayer r:embed="rId9">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94" name="Gruppieren 93">
            <a:extLst>
              <a:ext uri="{FF2B5EF4-FFF2-40B4-BE49-F238E27FC236}">
                <a16:creationId xmlns:a16="http://schemas.microsoft.com/office/drawing/2014/main" id="{D9B1260C-A6FF-C169-4E29-5F7B8E99E4E5}"/>
              </a:ext>
            </a:extLst>
          </p:cNvPr>
          <p:cNvGrpSpPr/>
          <p:nvPr/>
        </p:nvGrpSpPr>
        <p:grpSpPr>
          <a:xfrm>
            <a:off x="11906952" y="5027698"/>
            <a:ext cx="214904" cy="197436"/>
            <a:chOff x="3262249" y="2677343"/>
            <a:chExt cx="214904" cy="197436"/>
          </a:xfrm>
        </p:grpSpPr>
        <p:pic>
          <p:nvPicPr>
            <p:cNvPr id="95" name="Grafik 94">
              <a:extLst>
                <a:ext uri="{FF2B5EF4-FFF2-40B4-BE49-F238E27FC236}">
                  <a16:creationId xmlns:a16="http://schemas.microsoft.com/office/drawing/2014/main" id="{A52774BE-8032-F745-0829-91B7651BEADF}"/>
                </a:ext>
              </a:extLst>
            </p:cNvPr>
            <p:cNvPicPr>
              <a:picLocks noChangeAspect="1"/>
            </p:cNvPicPr>
            <p:nvPr/>
          </p:nvPicPr>
          <p:blipFill rotWithShape="1">
            <a:blip r:embed="rId7" cstate="hqprint">
              <a:extLst>
                <a:ext uri="{BEBA8EAE-BF5A-486C-A8C5-ECC9F3942E4B}">
                  <a14:imgProps xmlns:a14="http://schemas.microsoft.com/office/drawing/2010/main">
                    <a14:imgLayer r:embed="rId9">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96" name="Grafik 95">
              <a:extLst>
                <a:ext uri="{FF2B5EF4-FFF2-40B4-BE49-F238E27FC236}">
                  <a16:creationId xmlns:a16="http://schemas.microsoft.com/office/drawing/2014/main" id="{F073F68A-9903-70F4-501A-B827DA554018}"/>
                </a:ext>
              </a:extLst>
            </p:cNvPr>
            <p:cNvPicPr>
              <a:picLocks noChangeAspect="1"/>
            </p:cNvPicPr>
            <p:nvPr/>
          </p:nvPicPr>
          <p:blipFill rotWithShape="1">
            <a:blip r:embed="rId7" cstate="hqprint">
              <a:extLst>
                <a:ext uri="{BEBA8EAE-BF5A-486C-A8C5-ECC9F3942E4B}">
                  <a14:imgProps xmlns:a14="http://schemas.microsoft.com/office/drawing/2010/main">
                    <a14:imgLayer r:embed="rId9">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grpSp>
        <p:nvGrpSpPr>
          <p:cNvPr id="97" name="Gruppieren 96">
            <a:extLst>
              <a:ext uri="{FF2B5EF4-FFF2-40B4-BE49-F238E27FC236}">
                <a16:creationId xmlns:a16="http://schemas.microsoft.com/office/drawing/2014/main" id="{B5B7227E-6991-211B-B7B7-3713EB3A9D01}"/>
              </a:ext>
            </a:extLst>
          </p:cNvPr>
          <p:cNvGrpSpPr/>
          <p:nvPr/>
        </p:nvGrpSpPr>
        <p:grpSpPr>
          <a:xfrm>
            <a:off x="12567524" y="5027698"/>
            <a:ext cx="214904" cy="197436"/>
            <a:chOff x="3262249" y="2677343"/>
            <a:chExt cx="214904" cy="197436"/>
          </a:xfrm>
        </p:grpSpPr>
        <p:pic>
          <p:nvPicPr>
            <p:cNvPr id="98" name="Grafik 97">
              <a:extLst>
                <a:ext uri="{FF2B5EF4-FFF2-40B4-BE49-F238E27FC236}">
                  <a16:creationId xmlns:a16="http://schemas.microsoft.com/office/drawing/2014/main" id="{32CE192E-D2B1-95D4-1B9F-6DCD9D3828E1}"/>
                </a:ext>
              </a:extLst>
            </p:cNvPr>
            <p:cNvPicPr>
              <a:picLocks noChangeAspect="1"/>
            </p:cNvPicPr>
            <p:nvPr/>
          </p:nvPicPr>
          <p:blipFill rotWithShape="1">
            <a:blip r:embed="rId7" cstate="hqprint">
              <a:extLst>
                <a:ext uri="{BEBA8EAE-BF5A-486C-A8C5-ECC9F3942E4B}">
                  <a14:imgProps xmlns:a14="http://schemas.microsoft.com/office/drawing/2010/main">
                    <a14:imgLayer r:embed="rId17">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262249" y="2677343"/>
              <a:ext cx="161492" cy="138986"/>
            </a:xfrm>
            <a:prstGeom prst="rect">
              <a:avLst/>
            </a:prstGeom>
          </p:spPr>
        </p:pic>
        <p:pic>
          <p:nvPicPr>
            <p:cNvPr id="99" name="Grafik 98">
              <a:extLst>
                <a:ext uri="{FF2B5EF4-FFF2-40B4-BE49-F238E27FC236}">
                  <a16:creationId xmlns:a16="http://schemas.microsoft.com/office/drawing/2014/main" id="{FD7C60DF-411F-2645-CB7F-B92E7A7BF6F0}"/>
                </a:ext>
              </a:extLst>
            </p:cNvPr>
            <p:cNvPicPr>
              <a:picLocks noChangeAspect="1"/>
            </p:cNvPicPr>
            <p:nvPr/>
          </p:nvPicPr>
          <p:blipFill rotWithShape="1">
            <a:blip r:embed="rId7" cstate="hqprint">
              <a:extLst>
                <a:ext uri="{BEBA8EAE-BF5A-486C-A8C5-ECC9F3942E4B}">
                  <a14:imgProps xmlns:a14="http://schemas.microsoft.com/office/drawing/2010/main">
                    <a14:imgLayer r:embed="rId14">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Layer>
                  </a14:imgProps>
                </a:ext>
                <a:ext uri="{28A0092B-C50C-407E-A947-70E740481C1C}">
                  <a14:useLocalDpi xmlns:a14="http://schemas.microsoft.com/office/drawing/2010/main"/>
                </a:ext>
              </a:extLst>
            </a:blip>
            <a:srcRect/>
            <a:stretch/>
          </p:blipFill>
          <p:spPr>
            <a:xfrm>
              <a:off x="3315661" y="2735793"/>
              <a:ext cx="161492" cy="138986"/>
            </a:xfrm>
            <a:prstGeom prst="rect">
              <a:avLst/>
            </a:prstGeom>
          </p:spPr>
        </p:pic>
      </p:grpSp>
      <p:pic>
        <p:nvPicPr>
          <p:cNvPr id="57" name="Grafik 56" descr="Ein Bild, das rot enthält.&#10;&#10;KI-generierte Inhalte können fehlerhaft sein.">
            <a:extLst>
              <a:ext uri="{FF2B5EF4-FFF2-40B4-BE49-F238E27FC236}">
                <a16:creationId xmlns:a16="http://schemas.microsoft.com/office/drawing/2014/main" id="{34BAA5BC-F911-EC10-27C7-5F056905F7D2}"/>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1692" l="9934" r="89901">
                        <a14:foregroundMark x1="74669" y1="91692" x2="74669" y2="91692"/>
                        <a14:foregroundMark x1="15894" y1="49231" x2="15894" y2="49231"/>
                      </a14:backgroundRemoval>
                    </a14:imgEffect>
                  </a14:imgLayer>
                </a14:imgProps>
              </a:ext>
            </a:extLst>
          </a:blip>
          <a:stretch>
            <a:fillRect/>
          </a:stretch>
        </p:blipFill>
        <p:spPr>
          <a:xfrm>
            <a:off x="1236278" y="3454199"/>
            <a:ext cx="649838" cy="699329"/>
          </a:xfrm>
          <a:prstGeom prst="rect">
            <a:avLst/>
          </a:prstGeom>
        </p:spPr>
      </p:pic>
      <p:pic>
        <p:nvPicPr>
          <p:cNvPr id="58" name="Grafik 57" descr="Ein Bild, das rot enthält.&#10;&#10;KI-generierte Inhalte können fehlerhaft sein.">
            <a:extLst>
              <a:ext uri="{FF2B5EF4-FFF2-40B4-BE49-F238E27FC236}">
                <a16:creationId xmlns:a16="http://schemas.microsoft.com/office/drawing/2014/main" id="{A20C6F29-25B3-B191-EA1A-E0D12D31EB9F}"/>
              </a:ext>
            </a:extLst>
          </p:cNvPr>
          <p:cNvPicPr>
            <a:picLocks noChangeAspect="1"/>
          </p:cNvPicPr>
          <p:nvPr/>
        </p:nvPicPr>
        <p:blipFill>
          <a:blip r:embed="rId18">
            <a:extLst>
              <a:ext uri="{BEBA8EAE-BF5A-486C-A8C5-ECC9F3942E4B}">
                <a14:imgProps xmlns:a14="http://schemas.microsoft.com/office/drawing/2010/main">
                  <a14:imgLayer r:embed="rId20">
                    <a14:imgEffect>
                      <a14:backgroundRemoval t="10000" b="91692" l="9934" r="89901">
                        <a14:foregroundMark x1="74669" y1="91692" x2="74669" y2="91692"/>
                        <a14:foregroundMark x1="15894" y1="49231" x2="15894" y2="49231"/>
                      </a14:backgroundRemoval>
                    </a14:imgEffect>
                  </a14:imgLayer>
                </a14:imgProps>
              </a:ext>
            </a:extLst>
          </a:blip>
          <a:stretch>
            <a:fillRect/>
          </a:stretch>
        </p:blipFill>
        <p:spPr>
          <a:xfrm>
            <a:off x="2193873" y="3437484"/>
            <a:ext cx="649838" cy="699329"/>
          </a:xfrm>
          <a:prstGeom prst="rect">
            <a:avLst/>
          </a:prstGeom>
        </p:spPr>
      </p:pic>
      <p:sp>
        <p:nvSpPr>
          <p:cNvPr id="100" name="Rechteck 99">
            <a:extLst>
              <a:ext uri="{FF2B5EF4-FFF2-40B4-BE49-F238E27FC236}">
                <a16:creationId xmlns:a16="http://schemas.microsoft.com/office/drawing/2014/main" id="{878194DA-B924-B3B1-EA81-E8A661D34F3D}"/>
              </a:ext>
            </a:extLst>
          </p:cNvPr>
          <p:cNvSpPr/>
          <p:nvPr/>
        </p:nvSpPr>
        <p:spPr>
          <a:xfrm>
            <a:off x="1098492" y="2839804"/>
            <a:ext cx="1850019" cy="5847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2800" dirty="0">
                <a:latin typeface="Lato" panose="020F0502020204030203" pitchFamily="34" charset="0"/>
                <a:ea typeface="Lato" panose="020F0502020204030203" pitchFamily="34" charset="0"/>
                <a:cs typeface="Lato" panose="020F0502020204030203" pitchFamily="34" charset="0"/>
              </a:rPr>
              <a:t>2x100Wh</a:t>
            </a:r>
          </a:p>
        </p:txBody>
      </p:sp>
      <p:pic>
        <p:nvPicPr>
          <p:cNvPr id="101" name="Grafik 100" descr="Ein Bild, das rot enthält.&#10;&#10;KI-generierte Inhalte können fehlerhaft sein.">
            <a:extLst>
              <a:ext uri="{FF2B5EF4-FFF2-40B4-BE49-F238E27FC236}">
                <a16:creationId xmlns:a16="http://schemas.microsoft.com/office/drawing/2014/main" id="{D2E708D1-449F-9B63-5D33-B7DF324D4826}"/>
              </a:ext>
            </a:extLst>
          </p:cNvPr>
          <p:cNvPicPr>
            <a:picLocks noChangeAspect="1"/>
          </p:cNvPicPr>
          <p:nvPr/>
        </p:nvPicPr>
        <p:blipFill>
          <a:blip r:embed="rId18">
            <a:extLst>
              <a:ext uri="{BEBA8EAE-BF5A-486C-A8C5-ECC9F3942E4B}">
                <a14:imgProps xmlns:a14="http://schemas.microsoft.com/office/drawing/2010/main">
                  <a14:imgLayer r:embed="rId21">
                    <a14:imgEffect>
                      <a14:backgroundRemoval t="10000" b="91692" l="9934" r="89901">
                        <a14:foregroundMark x1="74669" y1="91692" x2="74669" y2="91692"/>
                        <a14:foregroundMark x1="15894" y1="49231" x2="15894" y2="49231"/>
                      </a14:backgroundRemoval>
                    </a14:imgEffect>
                  </a14:imgLayer>
                </a14:imgProps>
              </a:ext>
            </a:extLst>
          </a:blip>
          <a:stretch>
            <a:fillRect/>
          </a:stretch>
        </p:blipFill>
        <p:spPr>
          <a:xfrm>
            <a:off x="8292215" y="4184730"/>
            <a:ext cx="878363" cy="945258"/>
          </a:xfrm>
          <a:prstGeom prst="rect">
            <a:avLst/>
          </a:prstGeom>
        </p:spPr>
      </p:pic>
      <p:sp>
        <p:nvSpPr>
          <p:cNvPr id="103" name="Textfeld 102">
            <a:extLst>
              <a:ext uri="{FF2B5EF4-FFF2-40B4-BE49-F238E27FC236}">
                <a16:creationId xmlns:a16="http://schemas.microsoft.com/office/drawing/2014/main" id="{FE9431CF-1028-2F0B-59E8-42D12CC14410}"/>
              </a:ext>
            </a:extLst>
          </p:cNvPr>
          <p:cNvSpPr txBox="1"/>
          <p:nvPr/>
        </p:nvSpPr>
        <p:spPr>
          <a:xfrm>
            <a:off x="838200" y="1670874"/>
            <a:ext cx="2430966" cy="1163071"/>
          </a:xfrm>
          <a:prstGeom prst="rect">
            <a:avLst/>
          </a:prstGeom>
          <a:solidFill>
            <a:schemeClr val="bg1"/>
          </a:solidFill>
          <a:ln w="38100" cap="rnd" cmpd="tri">
            <a:solidFill>
              <a:srgbClr val="63A1C5"/>
            </a:solidFill>
            <a:extLst>
              <a:ext uri="{C807C97D-BFC1-408E-A445-0C87EB9F89A2}">
                <ask:lineSketchStyleProps xmlns:ask="http://schemas.microsoft.com/office/drawing/2018/sketchyshapes" sd="1219033472">
                  <a:custGeom>
                    <a:avLst/>
                    <a:gdLst>
                      <a:gd name="connsiteX0" fmla="*/ 0 w 10894142"/>
                      <a:gd name="connsiteY0" fmla="*/ 0 h 1765841"/>
                      <a:gd name="connsiteX1" fmla="*/ 10894142 w 10894142"/>
                      <a:gd name="connsiteY1" fmla="*/ 0 h 1765841"/>
                      <a:gd name="connsiteX2" fmla="*/ 10894142 w 10894142"/>
                      <a:gd name="connsiteY2" fmla="*/ 1765841 h 1765841"/>
                      <a:gd name="connsiteX3" fmla="*/ 0 w 10894142"/>
                      <a:gd name="connsiteY3" fmla="*/ 1765841 h 1765841"/>
                      <a:gd name="connsiteX4" fmla="*/ 0 w 10894142"/>
                      <a:gd name="connsiteY4" fmla="*/ 0 h 176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142" h="1765841" fill="none" extrusionOk="0">
                        <a:moveTo>
                          <a:pt x="0" y="0"/>
                        </a:moveTo>
                        <a:cubicBezTo>
                          <a:pt x="1850465" y="-49533"/>
                          <a:pt x="8824889" y="-14809"/>
                          <a:pt x="10894142" y="0"/>
                        </a:cubicBezTo>
                        <a:cubicBezTo>
                          <a:pt x="10749755" y="663354"/>
                          <a:pt x="11023263" y="933566"/>
                          <a:pt x="10894142" y="1765841"/>
                        </a:cubicBezTo>
                        <a:cubicBezTo>
                          <a:pt x="7906729" y="1717610"/>
                          <a:pt x="4992186" y="1850296"/>
                          <a:pt x="0" y="1765841"/>
                        </a:cubicBezTo>
                        <a:cubicBezTo>
                          <a:pt x="-21893" y="1154115"/>
                          <a:pt x="48123" y="299716"/>
                          <a:pt x="0" y="0"/>
                        </a:cubicBezTo>
                        <a:close/>
                      </a:path>
                      <a:path w="10894142" h="1765841" stroke="0" extrusionOk="0">
                        <a:moveTo>
                          <a:pt x="0" y="0"/>
                        </a:moveTo>
                        <a:cubicBezTo>
                          <a:pt x="2592044" y="118645"/>
                          <a:pt x="7070264" y="116012"/>
                          <a:pt x="10894142" y="0"/>
                        </a:cubicBezTo>
                        <a:cubicBezTo>
                          <a:pt x="11014797" y="626406"/>
                          <a:pt x="10785335" y="1331704"/>
                          <a:pt x="10894142" y="1765841"/>
                        </a:cubicBezTo>
                        <a:cubicBezTo>
                          <a:pt x="6636012" y="1900441"/>
                          <a:pt x="5102076" y="1608645"/>
                          <a:pt x="0" y="1765841"/>
                        </a:cubicBezTo>
                        <a:cubicBezTo>
                          <a:pt x="41792" y="1183853"/>
                          <a:pt x="-37890" y="738307"/>
                          <a:pt x="0" y="0"/>
                        </a:cubicBezTo>
                        <a:close/>
                      </a:path>
                    </a:pathLst>
                  </a:custGeom>
                  <ask:type>
                    <ask:lineSketchNone/>
                  </ask:type>
                </ask:lineSketchStyleProps>
              </a:ext>
            </a:extLst>
          </a:ln>
          <a:effectLst>
            <a:softEdge rad="87778"/>
          </a:effectLst>
        </p:spPr>
        <p:txBody>
          <a:bodyPr vert="horz" lIns="91440" tIns="45720" rIns="91440" bIns="45720" rtlCol="0" anchor="ctr" anchorCtr="1">
            <a:normAutofit/>
          </a:bodyPr>
          <a:lstStyle>
            <a:lvl1pPr algn="ctr" defTabSz="914400">
              <a:lnSpc>
                <a:spcPct val="120000"/>
              </a:lnSpc>
              <a:spcBef>
                <a:spcPts val="600"/>
              </a:spcBef>
              <a:buFont typeface="Arial" panose="020B0604020202020204" pitchFamily="34" charset="0"/>
              <a:buNone/>
              <a:defRPr sz="4400" b="0" i="0" baseline="0">
                <a:ln>
                  <a:solidFill>
                    <a:srgbClr val="5197BE"/>
                  </a:solidFill>
                </a:ln>
                <a:solidFill>
                  <a:srgbClr val="00006F"/>
                </a:solidFill>
                <a:effectLst/>
                <a:latin typeface="Lato" panose="020F0502020204030203" pitchFamily="34" charset="0"/>
              </a:defRPr>
            </a:lvl1pPr>
          </a:lstStyle>
          <a:p>
            <a:r>
              <a:rPr lang="de-DE" sz="2400" dirty="0"/>
              <a:t>40.000 ppm        pro Atemzug</a:t>
            </a:r>
            <a:endParaRPr lang="de-AT" sz="2400" dirty="0"/>
          </a:p>
        </p:txBody>
      </p:sp>
      <p:sp>
        <p:nvSpPr>
          <p:cNvPr id="104" name="Rechteck 103">
            <a:extLst>
              <a:ext uri="{FF2B5EF4-FFF2-40B4-BE49-F238E27FC236}">
                <a16:creationId xmlns:a16="http://schemas.microsoft.com/office/drawing/2014/main" id="{4D93346F-02A7-699C-B89E-5C39C774377C}"/>
              </a:ext>
            </a:extLst>
          </p:cNvPr>
          <p:cNvSpPr/>
          <p:nvPr/>
        </p:nvSpPr>
        <p:spPr>
          <a:xfrm>
            <a:off x="7925909" y="3303098"/>
            <a:ext cx="1465958" cy="9156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2800" dirty="0">
                <a:latin typeface="Lato" panose="020F0502020204030203" pitchFamily="34" charset="0"/>
                <a:ea typeface="Lato" panose="020F0502020204030203" pitchFamily="34" charset="0"/>
                <a:cs typeface="Lato" panose="020F0502020204030203" pitchFamily="34" charset="0"/>
              </a:rPr>
              <a:t>26x</a:t>
            </a:r>
            <a:br>
              <a:rPr lang="de-AT" sz="2800" dirty="0">
                <a:latin typeface="Lato" panose="020F0502020204030203" pitchFamily="34" charset="0"/>
                <a:ea typeface="Lato" panose="020F0502020204030203" pitchFamily="34" charset="0"/>
                <a:cs typeface="Lato" panose="020F0502020204030203" pitchFamily="34" charset="0"/>
              </a:rPr>
            </a:br>
            <a:r>
              <a:rPr lang="de-AT" sz="2800" dirty="0">
                <a:latin typeface="Lato" panose="020F0502020204030203" pitchFamily="34" charset="0"/>
                <a:ea typeface="Lato" panose="020F0502020204030203" pitchFamily="34" charset="0"/>
                <a:cs typeface="Lato" panose="020F0502020204030203" pitchFamily="34" charset="0"/>
              </a:rPr>
              <a:t>100Wh</a:t>
            </a:r>
          </a:p>
        </p:txBody>
      </p:sp>
      <p:pic>
        <p:nvPicPr>
          <p:cNvPr id="105" name="Grafik 104">
            <a:extLst>
              <a:ext uri="{FF2B5EF4-FFF2-40B4-BE49-F238E27FC236}">
                <a16:creationId xmlns:a16="http://schemas.microsoft.com/office/drawing/2014/main" id="{899521AF-943E-B131-0D24-EB8B17A98F4A}"/>
              </a:ext>
            </a:extLst>
          </p:cNvPr>
          <p:cNvPicPr>
            <a:picLocks noChangeAspect="1"/>
          </p:cNvPicPr>
          <p:nvPr/>
        </p:nvPicPr>
        <p:blipFill rotWithShape="1">
          <a:blip r:embed="rId22" cstate="hqprint">
            <a:duotone>
              <a:schemeClr val="accent5">
                <a:shade val="45000"/>
                <a:satMod val="135000"/>
              </a:schemeClr>
              <a:prstClr val="white"/>
            </a:duotone>
            <a:extLst>
              <a:ext uri="{BEBA8EAE-BF5A-486C-A8C5-ECC9F3942E4B}">
                <a14:imgProps xmlns:a14="http://schemas.microsoft.com/office/drawing/2010/main">
                  <a14:imgLayer r:embed="rId23">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Effect>
                      <a14:artisticPhotocopy/>
                    </a14:imgEffect>
                    <a14:imgEffect>
                      <a14:colorTemperature colorTemp="11500"/>
                    </a14:imgEffect>
                    <a14:imgEffect>
                      <a14:saturation sat="245000"/>
                    </a14:imgEffect>
                    <a14:imgEffect>
                      <a14:brightnessContrast bright="6000" contrast="11000"/>
                    </a14:imgEffect>
                  </a14:imgLayer>
                </a14:imgProps>
              </a:ext>
              <a:ext uri="{28A0092B-C50C-407E-A947-70E740481C1C}">
                <a14:useLocalDpi xmlns:a14="http://schemas.microsoft.com/office/drawing/2010/main"/>
              </a:ext>
            </a:extLst>
          </a:blip>
          <a:srcRect/>
          <a:stretch/>
        </p:blipFill>
        <p:spPr>
          <a:xfrm>
            <a:off x="10942812" y="-72176"/>
            <a:ext cx="1179044" cy="1014732"/>
          </a:xfrm>
          <a:prstGeom prst="rect">
            <a:avLst/>
          </a:prstGeom>
        </p:spPr>
      </p:pic>
    </p:spTree>
    <p:extLst>
      <p:ext uri="{BB962C8B-B14F-4D97-AF65-F5344CB8AC3E}">
        <p14:creationId xmlns:p14="http://schemas.microsoft.com/office/powerpoint/2010/main" val="175123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282E58F-73DE-3A11-8186-1921B04D802A}"/>
              </a:ext>
            </a:extLst>
          </p:cNvPr>
          <p:cNvSpPr txBox="1"/>
          <p:nvPr/>
        </p:nvSpPr>
        <p:spPr>
          <a:xfrm>
            <a:off x="13138" y="6511158"/>
            <a:ext cx="12178862" cy="307777"/>
          </a:xfrm>
          <a:prstGeom prst="rect">
            <a:avLst/>
          </a:prstGeom>
          <a:noFill/>
        </p:spPr>
        <p:txBody>
          <a:bodyPr wrap="square">
            <a:spAutoFit/>
          </a:bodyPr>
          <a:lstStyle/>
          <a:p>
            <a:r>
              <a:rPr lang="de-DE" sz="1400">
                <a:solidFill>
                  <a:schemeClr val="bg1"/>
                </a:solidFill>
                <a:latin typeface="Lato" panose="020F0502020204030203" pitchFamily="34" charset="0"/>
              </a:rPr>
              <a:t>https://</a:t>
            </a:r>
            <a:r>
              <a:rPr lang="de-DE" sz="1400" err="1">
                <a:solidFill>
                  <a:schemeClr val="bg1"/>
                </a:solidFill>
                <a:latin typeface="Lato" panose="020F0502020204030203" pitchFamily="34" charset="0"/>
              </a:rPr>
              <a:t>elpais.com</a:t>
            </a:r>
            <a:r>
              <a:rPr lang="de-DE" sz="1400">
                <a:solidFill>
                  <a:schemeClr val="bg1"/>
                </a:solidFill>
                <a:latin typeface="Lato" panose="020F0502020204030203" pitchFamily="34" charset="0"/>
              </a:rPr>
              <a:t>/</a:t>
            </a:r>
            <a:r>
              <a:rPr lang="de-DE" sz="1400" err="1">
                <a:solidFill>
                  <a:schemeClr val="bg1"/>
                </a:solidFill>
                <a:latin typeface="Lato" panose="020F0502020204030203" pitchFamily="34" charset="0"/>
              </a:rPr>
              <a:t>especiales</a:t>
            </a:r>
            <a:r>
              <a:rPr lang="de-DE" sz="1400">
                <a:solidFill>
                  <a:schemeClr val="bg1"/>
                </a:solidFill>
                <a:latin typeface="Lato" panose="020F0502020204030203" pitchFamily="34" charset="0"/>
              </a:rPr>
              <a:t>/coronavirus-covid-19/</a:t>
            </a:r>
            <a:r>
              <a:rPr lang="de-DE" sz="1400" err="1">
                <a:solidFill>
                  <a:schemeClr val="bg1"/>
                </a:solidFill>
                <a:latin typeface="Lato" panose="020F0502020204030203" pitchFamily="34" charset="0"/>
              </a:rPr>
              <a:t>how</a:t>
            </a:r>
            <a:r>
              <a:rPr lang="de-DE" sz="1400">
                <a:solidFill>
                  <a:schemeClr val="bg1"/>
                </a:solidFill>
                <a:latin typeface="Lato" panose="020F0502020204030203" pitchFamily="34" charset="0"/>
              </a:rPr>
              <a:t>-</a:t>
            </a:r>
            <a:r>
              <a:rPr lang="de-DE" sz="1400" err="1">
                <a:solidFill>
                  <a:schemeClr val="bg1"/>
                </a:solidFill>
                <a:latin typeface="Lato" panose="020F0502020204030203" pitchFamily="34" charset="0"/>
              </a:rPr>
              <a:t>to</a:t>
            </a:r>
            <a:r>
              <a:rPr lang="de-DE" sz="1400">
                <a:solidFill>
                  <a:schemeClr val="bg1"/>
                </a:solidFill>
                <a:latin typeface="Lato" panose="020F0502020204030203" pitchFamily="34" charset="0"/>
              </a:rPr>
              <a:t>-</a:t>
            </a:r>
            <a:r>
              <a:rPr lang="de-DE" sz="1400" err="1">
                <a:solidFill>
                  <a:schemeClr val="bg1"/>
                </a:solidFill>
                <a:latin typeface="Lato" panose="020F0502020204030203" pitchFamily="34" charset="0"/>
              </a:rPr>
              <a:t>avoid</a:t>
            </a:r>
            <a:r>
              <a:rPr lang="de-DE" sz="1400">
                <a:solidFill>
                  <a:schemeClr val="bg1"/>
                </a:solidFill>
                <a:latin typeface="Lato" panose="020F0502020204030203" pitchFamily="34" charset="0"/>
              </a:rPr>
              <a:t>-</a:t>
            </a:r>
            <a:r>
              <a:rPr lang="de-DE" sz="1400" err="1">
                <a:solidFill>
                  <a:schemeClr val="bg1"/>
                </a:solidFill>
                <a:latin typeface="Lato" panose="020F0502020204030203" pitchFamily="34" charset="0"/>
              </a:rPr>
              <a:t>the</a:t>
            </a:r>
            <a:r>
              <a:rPr lang="de-DE" sz="1400">
                <a:solidFill>
                  <a:schemeClr val="bg1"/>
                </a:solidFill>
                <a:latin typeface="Lato" panose="020F0502020204030203" pitchFamily="34" charset="0"/>
              </a:rPr>
              <a:t>-</a:t>
            </a:r>
            <a:r>
              <a:rPr lang="de-DE" sz="1400" err="1">
                <a:solidFill>
                  <a:schemeClr val="bg1"/>
                </a:solidFill>
                <a:latin typeface="Lato" panose="020F0502020204030203" pitchFamily="34" charset="0"/>
              </a:rPr>
              <a:t>infection</a:t>
            </a:r>
            <a:r>
              <a:rPr lang="de-DE" sz="1400">
                <a:solidFill>
                  <a:schemeClr val="bg1"/>
                </a:solidFill>
                <a:latin typeface="Lato" panose="020F0502020204030203" pitchFamily="34" charset="0"/>
              </a:rPr>
              <a:t>-in-indoor-</a:t>
            </a:r>
            <a:r>
              <a:rPr lang="de-DE" sz="1400" err="1">
                <a:solidFill>
                  <a:schemeClr val="bg1"/>
                </a:solidFill>
                <a:latin typeface="Lato" panose="020F0502020204030203" pitchFamily="34" charset="0"/>
              </a:rPr>
              <a:t>spaces</a:t>
            </a:r>
            <a:r>
              <a:rPr lang="de-DE" sz="1400">
                <a:solidFill>
                  <a:schemeClr val="bg1"/>
                </a:solidFill>
                <a:latin typeface="Lato" panose="020F0502020204030203" pitchFamily="34" charset="0"/>
              </a:rPr>
              <a:t>/</a:t>
            </a:r>
          </a:p>
        </p:txBody>
      </p:sp>
      <p:sp>
        <p:nvSpPr>
          <p:cNvPr id="26" name="Titel 25">
            <a:extLst>
              <a:ext uri="{FF2B5EF4-FFF2-40B4-BE49-F238E27FC236}">
                <a16:creationId xmlns:a16="http://schemas.microsoft.com/office/drawing/2014/main" id="{9F95AEDC-1F04-4E5F-62CB-A6BF14318099}"/>
              </a:ext>
            </a:extLst>
          </p:cNvPr>
          <p:cNvSpPr>
            <a:spLocks noGrp="1"/>
          </p:cNvSpPr>
          <p:nvPr>
            <p:ph type="title"/>
          </p:nvPr>
        </p:nvSpPr>
        <p:spPr>
          <a:xfrm>
            <a:off x="1961257" y="426693"/>
            <a:ext cx="9431435" cy="1325563"/>
          </a:xfrm>
          <a:solidFill>
            <a:schemeClr val="bg1"/>
          </a:solidFill>
          <a:ln w="38100" cap="rnd" cmpd="tri">
            <a:solidFill>
              <a:srgbClr val="63A1C5"/>
            </a:solidFill>
            <a:extLst>
              <a:ext uri="{C807C97D-BFC1-408E-A445-0C87EB9F89A2}">
                <ask:lineSketchStyleProps xmlns:ask="http://schemas.microsoft.com/office/drawing/2018/sketchyshapes" sd="1219033472">
                  <a:custGeom>
                    <a:avLst/>
                    <a:gdLst>
                      <a:gd name="connsiteX0" fmla="*/ 0 w 10894142"/>
                      <a:gd name="connsiteY0" fmla="*/ 0 h 1765841"/>
                      <a:gd name="connsiteX1" fmla="*/ 10894142 w 10894142"/>
                      <a:gd name="connsiteY1" fmla="*/ 0 h 1765841"/>
                      <a:gd name="connsiteX2" fmla="*/ 10894142 w 10894142"/>
                      <a:gd name="connsiteY2" fmla="*/ 1765841 h 1765841"/>
                      <a:gd name="connsiteX3" fmla="*/ 0 w 10894142"/>
                      <a:gd name="connsiteY3" fmla="*/ 1765841 h 1765841"/>
                      <a:gd name="connsiteX4" fmla="*/ 0 w 10894142"/>
                      <a:gd name="connsiteY4" fmla="*/ 0 h 176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142" h="1765841" fill="none" extrusionOk="0">
                        <a:moveTo>
                          <a:pt x="0" y="0"/>
                        </a:moveTo>
                        <a:cubicBezTo>
                          <a:pt x="1850465" y="-49533"/>
                          <a:pt x="8824889" y="-14809"/>
                          <a:pt x="10894142" y="0"/>
                        </a:cubicBezTo>
                        <a:cubicBezTo>
                          <a:pt x="10749755" y="663354"/>
                          <a:pt x="11023263" y="933566"/>
                          <a:pt x="10894142" y="1765841"/>
                        </a:cubicBezTo>
                        <a:cubicBezTo>
                          <a:pt x="7906729" y="1717610"/>
                          <a:pt x="4992186" y="1850296"/>
                          <a:pt x="0" y="1765841"/>
                        </a:cubicBezTo>
                        <a:cubicBezTo>
                          <a:pt x="-21893" y="1154115"/>
                          <a:pt x="48123" y="299716"/>
                          <a:pt x="0" y="0"/>
                        </a:cubicBezTo>
                        <a:close/>
                      </a:path>
                      <a:path w="10894142" h="1765841" stroke="0" extrusionOk="0">
                        <a:moveTo>
                          <a:pt x="0" y="0"/>
                        </a:moveTo>
                        <a:cubicBezTo>
                          <a:pt x="2592044" y="118645"/>
                          <a:pt x="7070264" y="116012"/>
                          <a:pt x="10894142" y="0"/>
                        </a:cubicBezTo>
                        <a:cubicBezTo>
                          <a:pt x="11014797" y="626406"/>
                          <a:pt x="10785335" y="1331704"/>
                          <a:pt x="10894142" y="1765841"/>
                        </a:cubicBezTo>
                        <a:cubicBezTo>
                          <a:pt x="6636012" y="1900441"/>
                          <a:pt x="5102076" y="1608645"/>
                          <a:pt x="0" y="1765841"/>
                        </a:cubicBezTo>
                        <a:cubicBezTo>
                          <a:pt x="41792" y="1183853"/>
                          <a:pt x="-37890" y="738307"/>
                          <a:pt x="0" y="0"/>
                        </a:cubicBezTo>
                        <a:close/>
                      </a:path>
                    </a:pathLst>
                  </a:custGeom>
                  <ask:type>
                    <ask:lineSketchNone/>
                  </ask:type>
                </ask:lineSketchStyleProps>
              </a:ext>
            </a:extLst>
          </a:ln>
          <a:effectLst>
            <a:softEdge rad="87778"/>
          </a:effectLst>
        </p:spPr>
        <p:txBody>
          <a:bodyPr vert="horz" lIns="91440" tIns="45720" rIns="91440" bIns="45720" rtlCol="0" anchor="ctr" anchorCtr="1">
            <a:normAutofit fontScale="90000"/>
          </a:bodyPr>
          <a:lstStyle/>
          <a:p>
            <a:pPr algn="ctr">
              <a:lnSpc>
                <a:spcPct val="120000"/>
              </a:lnSpc>
              <a:spcBef>
                <a:spcPts val="600"/>
              </a:spcBef>
              <a:buFont typeface="Arial" panose="020B0604020202020204" pitchFamily="34" charset="0"/>
            </a:pPr>
            <a:r>
              <a:rPr lang="de-DE" sz="4400" dirty="0">
                <a:solidFill>
                  <a:srgbClr val="00006F"/>
                </a:solidFill>
                <a:ea typeface="+mn-ea"/>
                <a:cs typeface="+mn-cs"/>
              </a:rPr>
              <a:t>Schule: Kipplüftung – Luft bleibt stabil</a:t>
            </a:r>
          </a:p>
        </p:txBody>
      </p:sp>
      <p:sp>
        <p:nvSpPr>
          <p:cNvPr id="4" name="Abgerundetes Rechteck 3">
            <a:extLst>
              <a:ext uri="{FF2B5EF4-FFF2-40B4-BE49-F238E27FC236}">
                <a16:creationId xmlns:a16="http://schemas.microsoft.com/office/drawing/2014/main" id="{F21F82AD-AADD-3B6B-A2BC-D12B299B6132}"/>
              </a:ext>
            </a:extLst>
          </p:cNvPr>
          <p:cNvSpPr/>
          <p:nvPr/>
        </p:nvSpPr>
        <p:spPr>
          <a:xfrm>
            <a:off x="6676975" y="1856801"/>
            <a:ext cx="5327867" cy="4574506"/>
          </a:xfrm>
          <a:prstGeom prst="roundRect">
            <a:avLst/>
          </a:prstGeom>
          <a:solidFill>
            <a:srgbClr val="5197BE"/>
          </a:solidFill>
          <a:ln w="44450">
            <a:solidFill>
              <a:schemeClr val="bg1"/>
            </a:solidFill>
          </a:ln>
        </p:spPr>
        <p:txBody>
          <a:bodyPr wrap="none" lIns="36000" tIns="45720" rIns="36000" bIns="45720">
            <a:noAutofit/>
          </a:bodyPr>
          <a:lstStyle/>
          <a:p>
            <a:endParaRPr lang="de-AT" sz="3200" spc="50" dirty="0">
              <a:ln w="9525" cmpd="sng">
                <a:noFill/>
                <a:prstDash val="solid"/>
              </a:ln>
              <a:solidFill>
                <a:srgbClr val="70AD47">
                  <a:tint val="1000"/>
                </a:srgbClr>
              </a:solidFill>
              <a:effectLst/>
              <a:latin typeface="Lato" panose="020F0502020204030203" pitchFamily="34" charset="0"/>
            </a:endParaRPr>
          </a:p>
        </p:txBody>
      </p:sp>
      <p:pic>
        <p:nvPicPr>
          <p:cNvPr id="8" name="Grafik 7" descr="Ein Bild, das Text, Diagramm, Screenshot, Reihe enthält.&#10;&#10;Automatisch generierte Beschreibung">
            <a:extLst>
              <a:ext uri="{FF2B5EF4-FFF2-40B4-BE49-F238E27FC236}">
                <a16:creationId xmlns:a16="http://schemas.microsoft.com/office/drawing/2014/main" id="{62E377FC-E7F2-C12F-23C3-DFA5E36CB8D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87157" y="1856801"/>
            <a:ext cx="6213643" cy="4423036"/>
          </a:xfrm>
          <a:prstGeom prst="rect">
            <a:avLst/>
          </a:prstGeom>
        </p:spPr>
      </p:pic>
      <p:pic>
        <p:nvPicPr>
          <p:cNvPr id="2" name="Grafik 1" descr="Ein Bild, das Text, Diagramm, Screenshot, Reihe enthält.&#10;&#10;Automatisch generierte Beschreibung">
            <a:extLst>
              <a:ext uri="{FF2B5EF4-FFF2-40B4-BE49-F238E27FC236}">
                <a16:creationId xmlns:a16="http://schemas.microsoft.com/office/drawing/2014/main" id="{1E40B11F-2E69-4C15-0403-21B3FE41FFD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12547"/>
          <a:stretch/>
        </p:blipFill>
        <p:spPr>
          <a:xfrm>
            <a:off x="9235440" y="4306200"/>
            <a:ext cx="2917460" cy="2498514"/>
          </a:xfrm>
          <a:prstGeom prst="rect">
            <a:avLst/>
          </a:prstGeom>
        </p:spPr>
      </p:pic>
      <p:sp>
        <p:nvSpPr>
          <p:cNvPr id="5" name="Textfeld 4">
            <a:extLst>
              <a:ext uri="{FF2B5EF4-FFF2-40B4-BE49-F238E27FC236}">
                <a16:creationId xmlns:a16="http://schemas.microsoft.com/office/drawing/2014/main" id="{683CD4CE-8000-5F52-CD5B-AA7F3B644AF7}"/>
              </a:ext>
            </a:extLst>
          </p:cNvPr>
          <p:cNvSpPr txBox="1"/>
          <p:nvPr/>
        </p:nvSpPr>
        <p:spPr>
          <a:xfrm>
            <a:off x="5032378" y="4724400"/>
            <a:ext cx="638316" cy="292388"/>
          </a:xfrm>
          <a:prstGeom prst="rect">
            <a:avLst/>
          </a:prstGeom>
          <a:noFill/>
        </p:spPr>
        <p:txBody>
          <a:bodyPr wrap="none" rtlCol="0">
            <a:spAutoFit/>
          </a:bodyPr>
          <a:lstStyle/>
          <a:p>
            <a:r>
              <a:rPr lang="de-DE" sz="1300">
                <a:solidFill>
                  <a:srgbClr val="FE4E46"/>
                </a:solidFill>
                <a:latin typeface="Lato" panose="020F0502020204030203" pitchFamily="34" charset="0"/>
              </a:rPr>
              <a:t>Risiko</a:t>
            </a:r>
          </a:p>
        </p:txBody>
      </p:sp>
      <p:pic>
        <p:nvPicPr>
          <p:cNvPr id="9" name="Grafik 8" descr="Ein Bild, das Text, Schrift, Screenshot, Typografie enthält.&#10;&#10;Automatisch generierte Beschreibung">
            <a:extLst>
              <a:ext uri="{FF2B5EF4-FFF2-40B4-BE49-F238E27FC236}">
                <a16:creationId xmlns:a16="http://schemas.microsoft.com/office/drawing/2014/main" id="{382A76D6-1FB7-A2C4-F1D9-DD9C9251F52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32626" y="317475"/>
            <a:ext cx="1676693" cy="1222051"/>
          </a:xfrm>
          <a:prstGeom prst="rect">
            <a:avLst/>
          </a:prstGeom>
          <a:ln w="28575">
            <a:solidFill>
              <a:schemeClr val="bg1"/>
            </a:solidFill>
          </a:ln>
        </p:spPr>
      </p:pic>
      <p:sp>
        <p:nvSpPr>
          <p:cNvPr id="10" name="Textfeld 9">
            <a:extLst>
              <a:ext uri="{FF2B5EF4-FFF2-40B4-BE49-F238E27FC236}">
                <a16:creationId xmlns:a16="http://schemas.microsoft.com/office/drawing/2014/main" id="{454895E1-F691-8C40-0376-350ECC5B1DD4}"/>
              </a:ext>
            </a:extLst>
          </p:cNvPr>
          <p:cNvSpPr txBox="1"/>
          <p:nvPr/>
        </p:nvSpPr>
        <p:spPr>
          <a:xfrm>
            <a:off x="6813490" y="2071346"/>
            <a:ext cx="5191352" cy="3539430"/>
          </a:xfrm>
          <a:prstGeom prst="rect">
            <a:avLst/>
          </a:prstGeom>
          <a:noFill/>
        </p:spPr>
        <p:txBody>
          <a:bodyPr wrap="square">
            <a:spAutoFit/>
          </a:bodyPr>
          <a:lstStyle/>
          <a:p>
            <a:r>
              <a:rPr lang="de-AT" sz="3200" spc="50" dirty="0">
                <a:ln w="9525" cmpd="sng">
                  <a:noFill/>
                  <a:prstDash val="solid"/>
                </a:ln>
                <a:solidFill>
                  <a:srgbClr val="70AD47">
                    <a:tint val="1000"/>
                  </a:srgbClr>
                </a:solidFill>
                <a:latin typeface="Lato" panose="020F0502020204030203" pitchFamily="34" charset="0"/>
              </a:rPr>
              <a:t>Schulmessungen zeigen:</a:t>
            </a:r>
          </a:p>
          <a:p>
            <a:r>
              <a:rPr lang="de-AT" sz="3200" spc="50" dirty="0">
                <a:ln w="9525" cmpd="sng">
                  <a:noFill/>
                  <a:prstDash val="solid"/>
                </a:ln>
                <a:solidFill>
                  <a:srgbClr val="70AD47">
                    <a:tint val="1000"/>
                  </a:srgbClr>
                </a:solidFill>
                <a:latin typeface="Lato" panose="020F0502020204030203" pitchFamily="34" charset="0"/>
              </a:rPr>
              <a:t>Gute Luftqualität nur durch konstante Belüftung (Kipplüftung bzw. RLT-Anlagen)</a:t>
            </a:r>
          </a:p>
          <a:p>
            <a:br>
              <a:rPr lang="de-AT" sz="3200" spc="50" dirty="0">
                <a:ln w="9525" cmpd="sng">
                  <a:noFill/>
                  <a:prstDash val="solid"/>
                </a:ln>
                <a:solidFill>
                  <a:srgbClr val="70AD47">
                    <a:tint val="1000"/>
                  </a:srgbClr>
                </a:solidFill>
                <a:latin typeface="Lato" panose="020F0502020204030203" pitchFamily="34" charset="0"/>
              </a:rPr>
            </a:br>
            <a:endParaRPr lang="de-AT" sz="3200" spc="50" dirty="0">
              <a:ln w="9525" cmpd="sng">
                <a:noFill/>
                <a:prstDash val="solid"/>
              </a:ln>
              <a:solidFill>
                <a:srgbClr val="70AD47">
                  <a:tint val="1000"/>
                </a:srgbClr>
              </a:solidFill>
              <a:latin typeface="Lato" panose="020F0502020204030203" pitchFamily="34" charset="0"/>
            </a:endParaRPr>
          </a:p>
        </p:txBody>
      </p:sp>
      <p:pic>
        <p:nvPicPr>
          <p:cNvPr id="11" name="Grafik 10" descr="Ein Bild, das Schrift, Grafiken, Grafikdesign, Typografie enthält.&#10;&#10;KI-generierte Inhalte können fehlerhaft sein.">
            <a:extLst>
              <a:ext uri="{FF2B5EF4-FFF2-40B4-BE49-F238E27FC236}">
                <a16:creationId xmlns:a16="http://schemas.microsoft.com/office/drawing/2014/main" id="{E2C05B43-96A2-7B24-0E17-0C797A0FB182}"/>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804"/>
                    </a14:imgEffect>
                    <a14:imgEffect>
                      <a14:saturation sat="397000"/>
                    </a14:imgEffect>
                  </a14:imgLayer>
                </a14:imgProps>
              </a:ext>
            </a:extLst>
          </a:blip>
          <a:srcRect l="7470" t="16014" r="8434" b="14720"/>
          <a:stretch>
            <a:fillRect/>
          </a:stretch>
        </p:blipFill>
        <p:spPr>
          <a:xfrm>
            <a:off x="7095148" y="4450569"/>
            <a:ext cx="2002420" cy="2060589"/>
          </a:xfrm>
          <a:prstGeom prst="rect">
            <a:avLst/>
          </a:prstGeom>
        </p:spPr>
      </p:pic>
      <p:pic>
        <p:nvPicPr>
          <p:cNvPr id="12" name="Grafik 11">
            <a:extLst>
              <a:ext uri="{FF2B5EF4-FFF2-40B4-BE49-F238E27FC236}">
                <a16:creationId xmlns:a16="http://schemas.microsoft.com/office/drawing/2014/main" id="{21BE9EB3-F0CA-5A0D-EFD5-968DBDD44E62}"/>
              </a:ext>
            </a:extLst>
          </p:cNvPr>
          <p:cNvPicPr>
            <a:picLocks noChangeAspect="1"/>
          </p:cNvPicPr>
          <p:nvPr/>
        </p:nvPicPr>
        <p:blipFill rotWithShape="1">
          <a:blip r:embed="rId8" cstate="hqprint">
            <a:duotone>
              <a:schemeClr val="accent5">
                <a:shade val="45000"/>
                <a:satMod val="135000"/>
              </a:schemeClr>
              <a:prstClr val="white"/>
            </a:duotone>
            <a:extLst>
              <a:ext uri="{BEBA8EAE-BF5A-486C-A8C5-ECC9F3942E4B}">
                <a14:imgProps xmlns:a14="http://schemas.microsoft.com/office/drawing/2010/main">
                  <a14:imgLayer r:embed="rId9">
                    <a14:imgEffect>
                      <a14:backgroundRemoval t="10000" b="90000" l="7826" r="89565">
                        <a14:foregroundMark x1="53224" y1="15556" x2="60822" y2="12262"/>
                        <a14:foregroundMark x1="14783" y1="32222" x2="53224" y2="15556"/>
                        <a14:foregroundMark x1="77184" y1="38889" x2="88696" y2="62222"/>
                        <a14:foregroundMark x1="75540" y1="35556" x2="77184" y2="38889"/>
                        <a14:foregroundMark x1="66163" y1="16552" x2="75540" y2="35556"/>
                        <a14:foregroundMark x1="88696" y1="62222" x2="40870" y2="88889"/>
                        <a14:foregroundMark x1="40870" y1="88889" x2="7826" y2="43333"/>
                        <a14:foregroundMark x1="7826" y1="43333" x2="41739" y2="87778"/>
                        <a14:foregroundMark x1="41739" y1="87778" x2="69565" y2="70000"/>
                        <a14:foregroundMark x1="63131" y1="15556" x2="65217" y2="17778"/>
                        <a14:foregroundMark x1="60000" y1="12222" x2="63131" y2="15556"/>
                        <a14:foregroundMark x1="73913" y1="38889" x2="73913" y2="38889"/>
                        <a14:foregroundMark x1="73913" y1="38889" x2="73913" y2="38889"/>
                        <a14:foregroundMark x1="73913" y1="40000" x2="80000" y2="44444"/>
                        <a14:foregroundMark x1="9565" y1="43333" x2="7826" y2="47778"/>
                        <a14:foregroundMark x1="28696" y1="51111" x2="37391" y2="60000"/>
                        <a14:foregroundMark x1="57391" y1="52222" x2="57391" y2="52222"/>
                        <a14:foregroundMark x1="65217" y1="16667" x2="65217" y2="16667"/>
                        <a14:foregroundMark x1="65217" y1="16667" x2="65217" y2="16667"/>
                        <a14:foregroundMark x1="66087" y1="16667" x2="68696" y2="20000"/>
                        <a14:foregroundMark x1="64348" y1="15556" x2="66087" y2="16667"/>
                        <a14:backgroundMark x1="76522" y1="35556" x2="76522" y2="35556"/>
                        <a14:backgroundMark x1="5217" y1="42222" x2="5217" y2="42222"/>
                      </a14:backgroundRemoval>
                    </a14:imgEffect>
                    <a14:imgEffect>
                      <a14:artisticPhotocopy/>
                    </a14:imgEffect>
                    <a14:imgEffect>
                      <a14:colorTemperature colorTemp="11500"/>
                    </a14:imgEffect>
                    <a14:imgEffect>
                      <a14:saturation sat="245000"/>
                    </a14:imgEffect>
                    <a14:imgEffect>
                      <a14:brightnessContrast bright="6000" contrast="11000"/>
                    </a14:imgEffect>
                  </a14:imgLayer>
                </a14:imgProps>
              </a:ext>
              <a:ext uri="{28A0092B-C50C-407E-A947-70E740481C1C}">
                <a14:useLocalDpi xmlns:a14="http://schemas.microsoft.com/office/drawing/2010/main"/>
              </a:ext>
            </a:extLst>
          </a:blip>
          <a:srcRect/>
          <a:stretch/>
        </p:blipFill>
        <p:spPr>
          <a:xfrm>
            <a:off x="11012956" y="473585"/>
            <a:ext cx="1179044" cy="1014732"/>
          </a:xfrm>
          <a:prstGeom prst="rect">
            <a:avLst/>
          </a:prstGeom>
        </p:spPr>
      </p:pic>
      <p:grpSp>
        <p:nvGrpSpPr>
          <p:cNvPr id="6" name="Gruppieren 5">
            <a:extLst>
              <a:ext uri="{FF2B5EF4-FFF2-40B4-BE49-F238E27FC236}">
                <a16:creationId xmlns:a16="http://schemas.microsoft.com/office/drawing/2014/main" id="{1B9AE355-A964-64F6-46C1-D142177FE3E1}"/>
              </a:ext>
            </a:extLst>
          </p:cNvPr>
          <p:cNvGrpSpPr>
            <a:grpSpLocks noChangeAspect="1"/>
          </p:cNvGrpSpPr>
          <p:nvPr/>
        </p:nvGrpSpPr>
        <p:grpSpPr>
          <a:xfrm>
            <a:off x="11148706" y="3781383"/>
            <a:ext cx="1004194" cy="1016674"/>
            <a:chOff x="297765" y="2677270"/>
            <a:chExt cx="1600873" cy="1745201"/>
          </a:xfrm>
        </p:grpSpPr>
        <p:sp>
          <p:nvSpPr>
            <p:cNvPr id="7" name="Abgerundetes Rechteck 6">
              <a:extLst>
                <a:ext uri="{FF2B5EF4-FFF2-40B4-BE49-F238E27FC236}">
                  <a16:creationId xmlns:a16="http://schemas.microsoft.com/office/drawing/2014/main" id="{5D895211-FC58-617E-E801-FF959A83D7D3}"/>
                </a:ext>
              </a:extLst>
            </p:cNvPr>
            <p:cNvSpPr/>
            <p:nvPr/>
          </p:nvSpPr>
          <p:spPr>
            <a:xfrm>
              <a:off x="297765" y="2872641"/>
              <a:ext cx="1600873" cy="154983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de-AT"/>
            </a:p>
          </p:txBody>
        </p:sp>
        <p:pic>
          <p:nvPicPr>
            <p:cNvPr id="13" name="Grafik 12">
              <a:extLst>
                <a:ext uri="{FF2B5EF4-FFF2-40B4-BE49-F238E27FC236}">
                  <a16:creationId xmlns:a16="http://schemas.microsoft.com/office/drawing/2014/main" id="{9EF2A7CE-00AF-A11B-DC5E-77779DD4F278}"/>
                </a:ext>
              </a:extLst>
            </p:cNvPr>
            <p:cNvPicPr>
              <a:picLocks noChangeAspect="1"/>
            </p:cNvPicPr>
            <p:nvPr/>
          </p:nvPicPr>
          <p:blipFill>
            <a:blip r:embed="rId10"/>
            <a:srcRect l="46763" t="31111" r="31721" b="50562"/>
            <a:stretch>
              <a:fillRect/>
            </a:stretch>
          </p:blipFill>
          <p:spPr>
            <a:xfrm>
              <a:off x="297765" y="2677270"/>
              <a:ext cx="1600873" cy="1703589"/>
            </a:xfrm>
            <a:prstGeom prst="rect">
              <a:avLst/>
            </a:prstGeom>
          </p:spPr>
        </p:pic>
      </p:grpSp>
    </p:spTree>
    <p:extLst>
      <p:ext uri="{BB962C8B-B14F-4D97-AF65-F5344CB8AC3E}">
        <p14:creationId xmlns:p14="http://schemas.microsoft.com/office/powerpoint/2010/main" val="21758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el 25">
            <a:extLst>
              <a:ext uri="{FF2B5EF4-FFF2-40B4-BE49-F238E27FC236}">
                <a16:creationId xmlns:a16="http://schemas.microsoft.com/office/drawing/2014/main" id="{9F95AEDC-1F04-4E5F-62CB-A6BF14318099}"/>
              </a:ext>
            </a:extLst>
          </p:cNvPr>
          <p:cNvSpPr>
            <a:spLocks noGrp="1"/>
          </p:cNvSpPr>
          <p:nvPr>
            <p:ph type="title"/>
          </p:nvPr>
        </p:nvSpPr>
        <p:spPr>
          <a:xfrm>
            <a:off x="1296637" y="384277"/>
            <a:ext cx="10754140" cy="1325563"/>
          </a:xfrm>
          <a:solidFill>
            <a:schemeClr val="bg1"/>
          </a:solidFill>
          <a:ln w="38100" cap="rnd" cmpd="tri">
            <a:solidFill>
              <a:srgbClr val="63A1C5"/>
            </a:solidFill>
            <a:extLst>
              <a:ext uri="{C807C97D-BFC1-408E-A445-0C87EB9F89A2}">
                <ask:lineSketchStyleProps xmlns:ask="http://schemas.microsoft.com/office/drawing/2018/sketchyshapes" sd="1219033472">
                  <a:custGeom>
                    <a:avLst/>
                    <a:gdLst>
                      <a:gd name="connsiteX0" fmla="*/ 0 w 10894142"/>
                      <a:gd name="connsiteY0" fmla="*/ 0 h 1765841"/>
                      <a:gd name="connsiteX1" fmla="*/ 10894142 w 10894142"/>
                      <a:gd name="connsiteY1" fmla="*/ 0 h 1765841"/>
                      <a:gd name="connsiteX2" fmla="*/ 10894142 w 10894142"/>
                      <a:gd name="connsiteY2" fmla="*/ 1765841 h 1765841"/>
                      <a:gd name="connsiteX3" fmla="*/ 0 w 10894142"/>
                      <a:gd name="connsiteY3" fmla="*/ 1765841 h 1765841"/>
                      <a:gd name="connsiteX4" fmla="*/ 0 w 10894142"/>
                      <a:gd name="connsiteY4" fmla="*/ 0 h 176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142" h="1765841" fill="none" extrusionOk="0">
                        <a:moveTo>
                          <a:pt x="0" y="0"/>
                        </a:moveTo>
                        <a:cubicBezTo>
                          <a:pt x="1850465" y="-49533"/>
                          <a:pt x="8824889" y="-14809"/>
                          <a:pt x="10894142" y="0"/>
                        </a:cubicBezTo>
                        <a:cubicBezTo>
                          <a:pt x="10749755" y="663354"/>
                          <a:pt x="11023263" y="933566"/>
                          <a:pt x="10894142" y="1765841"/>
                        </a:cubicBezTo>
                        <a:cubicBezTo>
                          <a:pt x="7906729" y="1717610"/>
                          <a:pt x="4992186" y="1850296"/>
                          <a:pt x="0" y="1765841"/>
                        </a:cubicBezTo>
                        <a:cubicBezTo>
                          <a:pt x="-21893" y="1154115"/>
                          <a:pt x="48123" y="299716"/>
                          <a:pt x="0" y="0"/>
                        </a:cubicBezTo>
                        <a:close/>
                      </a:path>
                      <a:path w="10894142" h="1765841" stroke="0" extrusionOk="0">
                        <a:moveTo>
                          <a:pt x="0" y="0"/>
                        </a:moveTo>
                        <a:cubicBezTo>
                          <a:pt x="2592044" y="118645"/>
                          <a:pt x="7070264" y="116012"/>
                          <a:pt x="10894142" y="0"/>
                        </a:cubicBezTo>
                        <a:cubicBezTo>
                          <a:pt x="11014797" y="626406"/>
                          <a:pt x="10785335" y="1331704"/>
                          <a:pt x="10894142" y="1765841"/>
                        </a:cubicBezTo>
                        <a:cubicBezTo>
                          <a:pt x="6636012" y="1900441"/>
                          <a:pt x="5102076" y="1608645"/>
                          <a:pt x="0" y="1765841"/>
                        </a:cubicBezTo>
                        <a:cubicBezTo>
                          <a:pt x="41792" y="1183853"/>
                          <a:pt x="-37890" y="738307"/>
                          <a:pt x="0" y="0"/>
                        </a:cubicBezTo>
                        <a:close/>
                      </a:path>
                    </a:pathLst>
                  </a:custGeom>
                  <ask:type>
                    <ask:lineSketchNone/>
                  </ask:type>
                </ask:lineSketchStyleProps>
              </a:ext>
            </a:extLst>
          </a:ln>
          <a:effectLst>
            <a:softEdge rad="87778"/>
          </a:effectLst>
        </p:spPr>
        <p:txBody>
          <a:bodyPr vert="horz" lIns="91440" tIns="45720" rIns="91440" bIns="45720" rtlCol="0" anchor="ctr" anchorCtr="1">
            <a:normAutofit/>
          </a:bodyPr>
          <a:lstStyle/>
          <a:p>
            <a:pPr algn="ctr">
              <a:lnSpc>
                <a:spcPct val="120000"/>
              </a:lnSpc>
              <a:spcBef>
                <a:spcPts val="600"/>
              </a:spcBef>
              <a:buFont typeface="Arial" panose="020B0604020202020204" pitchFamily="34" charset="0"/>
            </a:pPr>
            <a:r>
              <a:rPr lang="de-DE" sz="4400" dirty="0">
                <a:solidFill>
                  <a:srgbClr val="00006F"/>
                </a:solidFill>
                <a:ea typeface="+mn-ea"/>
                <a:cs typeface="+mn-cs"/>
              </a:rPr>
              <a:t> Sinnvolle Ergänzung: HEPA  __ _________</a:t>
            </a:r>
          </a:p>
        </p:txBody>
      </p:sp>
      <p:sp>
        <p:nvSpPr>
          <p:cNvPr id="27" name="Abgerundetes Rechteck 26">
            <a:extLst>
              <a:ext uri="{FF2B5EF4-FFF2-40B4-BE49-F238E27FC236}">
                <a16:creationId xmlns:a16="http://schemas.microsoft.com/office/drawing/2014/main" id="{B2A30CDF-A550-4EE6-ACA2-76F0E2322C3B}"/>
              </a:ext>
            </a:extLst>
          </p:cNvPr>
          <p:cNvSpPr/>
          <p:nvPr/>
        </p:nvSpPr>
        <p:spPr>
          <a:xfrm>
            <a:off x="726477" y="1880019"/>
            <a:ext cx="7155103" cy="4407526"/>
          </a:xfrm>
          <a:prstGeom prst="roundRect">
            <a:avLst/>
          </a:prstGeom>
          <a:solidFill>
            <a:srgbClr val="5197BE"/>
          </a:solidFill>
          <a:ln w="44450">
            <a:solidFill>
              <a:schemeClr val="bg1"/>
            </a:solidFill>
          </a:ln>
        </p:spPr>
        <p:txBody>
          <a:bodyPr wrap="none" lIns="36000" tIns="45720" rIns="36000" bIns="45720">
            <a:noAutofit/>
          </a:bodyPr>
          <a:lstStyle/>
          <a:p>
            <a:pPr marL="457200" indent="-457200">
              <a:buFont typeface="Arial" panose="020B0604020202020204" pitchFamily="34" charset="0"/>
              <a:buChar char="•"/>
            </a:pPr>
            <a:r>
              <a:rPr lang="de-AT" sz="3200" spc="50" dirty="0">
                <a:ln w="9525" cmpd="sng">
                  <a:noFill/>
                  <a:prstDash val="solid"/>
                </a:ln>
                <a:solidFill>
                  <a:srgbClr val="70AD47">
                    <a:tint val="1000"/>
                  </a:srgbClr>
                </a:solidFill>
                <a:latin typeface="Lato" panose="020F0502020204030203" pitchFamily="34" charset="0"/>
              </a:rPr>
              <a:t>W</a:t>
            </a:r>
            <a:r>
              <a:rPr lang="de-AT" sz="3200" spc="50" dirty="0">
                <a:ln w="9525" cmpd="sng">
                  <a:noFill/>
                  <a:prstDash val="solid"/>
                </a:ln>
                <a:solidFill>
                  <a:srgbClr val="70AD47">
                    <a:tint val="1000"/>
                  </a:srgbClr>
                </a:solidFill>
                <a:effectLst/>
                <a:latin typeface="Lato" panose="020F0502020204030203" pitchFamily="34" charset="0"/>
              </a:rPr>
              <a:t>eniger Infektionen</a:t>
            </a:r>
          </a:p>
          <a:p>
            <a:pPr marL="457200" indent="-457200">
              <a:buFont typeface="Arial" panose="020B0604020202020204" pitchFamily="34" charset="0"/>
              <a:buChar char="•"/>
            </a:pPr>
            <a:r>
              <a:rPr lang="de-AT" sz="3200" spc="50" dirty="0">
                <a:ln w="9525" cmpd="sng">
                  <a:noFill/>
                  <a:prstDash val="solid"/>
                </a:ln>
                <a:solidFill>
                  <a:srgbClr val="70AD47">
                    <a:tint val="1000"/>
                  </a:srgbClr>
                </a:solidFill>
                <a:latin typeface="Lato" panose="020F0502020204030203" pitchFamily="34" charset="0"/>
              </a:rPr>
              <a:t>Weniger Fehlzeiten (bis 70%)</a:t>
            </a:r>
          </a:p>
          <a:p>
            <a:pPr marL="457200" indent="-457200">
              <a:buFont typeface="Arial" panose="020B0604020202020204" pitchFamily="34" charset="0"/>
              <a:buChar char="•"/>
            </a:pPr>
            <a:r>
              <a:rPr lang="de-AT" sz="3200" spc="50" dirty="0">
                <a:ln w="9525" cmpd="sng">
                  <a:noFill/>
                  <a:prstDash val="solid"/>
                </a:ln>
                <a:solidFill>
                  <a:srgbClr val="70AD47">
                    <a:tint val="1000"/>
                  </a:srgbClr>
                </a:solidFill>
                <a:latin typeface="Lato" panose="020F0502020204030203" pitchFamily="34" charset="0"/>
              </a:rPr>
              <a:t>1/3 weniger Feinstaub</a:t>
            </a:r>
          </a:p>
          <a:p>
            <a:pPr marL="457200" indent="-457200">
              <a:buFont typeface="Arial" panose="020B0604020202020204" pitchFamily="34" charset="0"/>
              <a:buChar char="•"/>
            </a:pPr>
            <a:r>
              <a:rPr lang="de-AT" sz="3200" spc="50" dirty="0">
                <a:ln w="9525" cmpd="sng">
                  <a:noFill/>
                  <a:prstDash val="solid"/>
                </a:ln>
                <a:solidFill>
                  <a:srgbClr val="70AD47">
                    <a:tint val="1000"/>
                  </a:srgbClr>
                </a:solidFill>
                <a:latin typeface="Lato" panose="020F0502020204030203" pitchFamily="34" charset="0"/>
              </a:rPr>
              <a:t>Bei Allergie, Asthma und </a:t>
            </a:r>
            <a:br>
              <a:rPr lang="de-AT" sz="3200" spc="50" dirty="0">
                <a:ln w="9525" cmpd="sng">
                  <a:noFill/>
                  <a:prstDash val="solid"/>
                </a:ln>
                <a:solidFill>
                  <a:srgbClr val="70AD47">
                    <a:tint val="1000"/>
                  </a:srgbClr>
                </a:solidFill>
                <a:latin typeface="Lato" panose="020F0502020204030203" pitchFamily="34" charset="0"/>
              </a:rPr>
            </a:br>
            <a:r>
              <a:rPr lang="de-AT" sz="3200" spc="50" dirty="0">
                <a:ln w="9525" cmpd="sng">
                  <a:noFill/>
                  <a:prstDash val="solid"/>
                </a:ln>
                <a:solidFill>
                  <a:srgbClr val="70AD47">
                    <a:tint val="1000"/>
                  </a:srgbClr>
                </a:solidFill>
                <a:latin typeface="Lato" panose="020F0502020204030203" pitchFamily="34" charset="0"/>
              </a:rPr>
              <a:t>Lungenkrankheiten hilfreich</a:t>
            </a:r>
          </a:p>
          <a:p>
            <a:pPr marL="457200" indent="-457200">
              <a:buFont typeface="Arial" panose="020B0604020202020204" pitchFamily="34" charset="0"/>
              <a:buChar char="•"/>
            </a:pPr>
            <a:r>
              <a:rPr lang="de-AT" sz="3200" spc="50" dirty="0">
                <a:ln w="9525" cmpd="sng">
                  <a:noFill/>
                  <a:prstDash val="solid"/>
                </a:ln>
                <a:solidFill>
                  <a:srgbClr val="70AD47">
                    <a:tint val="1000"/>
                  </a:srgbClr>
                </a:solidFill>
                <a:latin typeface="Lato" panose="020F0502020204030203" pitchFamily="34" charset="0"/>
              </a:rPr>
              <a:t>Deutliche Leistungsverbesserung</a:t>
            </a:r>
          </a:p>
          <a:p>
            <a:pPr marL="457200" indent="-457200">
              <a:buFont typeface="Arial" panose="020B0604020202020204" pitchFamily="34" charset="0"/>
              <a:buChar char="•"/>
            </a:pPr>
            <a:r>
              <a:rPr lang="de-DE" sz="3200" dirty="0">
                <a:solidFill>
                  <a:srgbClr val="FEFEFE"/>
                </a:solidFill>
                <a:latin typeface="Lato" panose="020F0502020204030203" pitchFamily="34" charset="0"/>
                <a:ea typeface="Lato" panose="020F0502020204030203" pitchFamily="34" charset="0"/>
                <a:cs typeface="Lato" panose="020F0502020204030203" pitchFamily="34" charset="0"/>
                <a:sym typeface="Lato"/>
              </a:rPr>
              <a:t>Empfehlung: in allen Gesundheits- </a:t>
            </a:r>
            <a:br>
              <a:rPr lang="de-DE" sz="3200" dirty="0">
                <a:solidFill>
                  <a:srgbClr val="FEFEFE"/>
                </a:solidFill>
                <a:latin typeface="Lato" panose="020F0502020204030203" pitchFamily="34" charset="0"/>
                <a:ea typeface="Lato" panose="020F0502020204030203" pitchFamily="34" charset="0"/>
                <a:cs typeface="Lato" panose="020F0502020204030203" pitchFamily="34" charset="0"/>
                <a:sym typeface="Lato"/>
              </a:rPr>
            </a:br>
            <a:r>
              <a:rPr lang="de-DE" sz="3200" dirty="0">
                <a:solidFill>
                  <a:srgbClr val="FEFEFE"/>
                </a:solidFill>
                <a:latin typeface="Lato" panose="020F0502020204030203" pitchFamily="34" charset="0"/>
                <a:ea typeface="Lato" panose="020F0502020204030203" pitchFamily="34" charset="0"/>
                <a:cs typeface="Lato" panose="020F0502020204030203" pitchFamily="34" charset="0"/>
                <a:sym typeface="Lato"/>
              </a:rPr>
              <a:t>&amp; öffentlichen Einrichtungen</a:t>
            </a:r>
          </a:p>
          <a:p>
            <a:pPr marL="457200" indent="-457200">
              <a:buFont typeface="Arial" panose="020B0604020202020204" pitchFamily="34" charset="0"/>
              <a:buChar char="•"/>
            </a:pPr>
            <a:endParaRPr lang="de-AT" sz="3200" spc="50" dirty="0">
              <a:ln w="9525" cmpd="sng">
                <a:noFill/>
                <a:prstDash val="solid"/>
              </a:ln>
              <a:solidFill>
                <a:srgbClr val="70AD47">
                  <a:tint val="1000"/>
                </a:srgbClr>
              </a:solidFill>
              <a:effectLst/>
              <a:latin typeface="Lato" panose="020F0502020204030203" pitchFamily="34" charset="0"/>
            </a:endParaRPr>
          </a:p>
          <a:p>
            <a:endParaRPr lang="de-AT" sz="3200" spc="50" dirty="0">
              <a:ln w="9525" cmpd="sng">
                <a:noFill/>
                <a:prstDash val="solid"/>
              </a:ln>
              <a:solidFill>
                <a:srgbClr val="70AD47">
                  <a:tint val="1000"/>
                </a:srgbClr>
              </a:solidFill>
              <a:effectLst/>
              <a:latin typeface="Lato" panose="020F0502020204030203" pitchFamily="34" charset="0"/>
            </a:endParaRPr>
          </a:p>
          <a:p>
            <a:r>
              <a:rPr lang="de-AT" sz="3200" spc="50" dirty="0">
                <a:ln w="9525" cmpd="sng">
                  <a:noFill/>
                  <a:prstDash val="solid"/>
                </a:ln>
                <a:solidFill>
                  <a:srgbClr val="70AD47">
                    <a:tint val="1000"/>
                  </a:srgbClr>
                </a:solidFill>
                <a:effectLst/>
                <a:latin typeface="Lato" panose="020F0502020204030203" pitchFamily="34" charset="0"/>
              </a:rPr>
              <a:t> </a:t>
            </a:r>
            <a:endParaRPr lang="de-AT" sz="3200" cap="none" spc="50" dirty="0">
              <a:ln w="9525" cmpd="sng">
                <a:noFill/>
                <a:prstDash val="solid"/>
              </a:ln>
              <a:solidFill>
                <a:srgbClr val="70AD47">
                  <a:tint val="1000"/>
                </a:srgbClr>
              </a:solidFill>
              <a:effectLst/>
              <a:latin typeface="Lato" panose="020F0502020204030203" pitchFamily="34" charset="0"/>
            </a:endParaRPr>
          </a:p>
        </p:txBody>
      </p:sp>
      <p:pic>
        <p:nvPicPr>
          <p:cNvPr id="4" name="Grafik 3" descr="Ein Bild, das Screenshot, Text, Schrift, Design enthält.&#10;&#10;Automatisch generierte Beschreibung">
            <a:extLst>
              <a:ext uri="{FF2B5EF4-FFF2-40B4-BE49-F238E27FC236}">
                <a16:creationId xmlns:a16="http://schemas.microsoft.com/office/drawing/2014/main" id="{8EBF4015-5836-3157-D69F-F0495F909CEA}"/>
              </a:ext>
            </a:extLst>
          </p:cNvPr>
          <p:cNvPicPr>
            <a:picLocks noChangeAspect="1"/>
          </p:cNvPicPr>
          <p:nvPr/>
        </p:nvPicPr>
        <p:blipFill>
          <a:blip r:embed="rId3"/>
          <a:stretch>
            <a:fillRect/>
          </a:stretch>
        </p:blipFill>
        <p:spPr>
          <a:xfrm>
            <a:off x="8590107" y="58801"/>
            <a:ext cx="3526631" cy="2698212"/>
          </a:xfrm>
          <a:prstGeom prst="rect">
            <a:avLst/>
          </a:prstGeom>
        </p:spPr>
      </p:pic>
      <p:grpSp>
        <p:nvGrpSpPr>
          <p:cNvPr id="2" name="Gruppieren 1">
            <a:extLst>
              <a:ext uri="{FF2B5EF4-FFF2-40B4-BE49-F238E27FC236}">
                <a16:creationId xmlns:a16="http://schemas.microsoft.com/office/drawing/2014/main" id="{80437637-EBAF-CD55-E68D-C3763BC2A805}"/>
              </a:ext>
            </a:extLst>
          </p:cNvPr>
          <p:cNvGrpSpPr/>
          <p:nvPr/>
        </p:nvGrpSpPr>
        <p:grpSpPr>
          <a:xfrm>
            <a:off x="33649" y="348663"/>
            <a:ext cx="1344044" cy="1396789"/>
            <a:chOff x="2040402" y="5823045"/>
            <a:chExt cx="971538" cy="949493"/>
          </a:xfrm>
        </p:grpSpPr>
        <p:sp>
          <p:nvSpPr>
            <p:cNvPr id="5" name="Abgerundetes Rechteck 4">
              <a:extLst>
                <a:ext uri="{FF2B5EF4-FFF2-40B4-BE49-F238E27FC236}">
                  <a16:creationId xmlns:a16="http://schemas.microsoft.com/office/drawing/2014/main" id="{8914B0A3-7BC0-8FE4-2564-498CDAA5CE75}"/>
                </a:ext>
              </a:extLst>
            </p:cNvPr>
            <p:cNvSpPr/>
            <p:nvPr/>
          </p:nvSpPr>
          <p:spPr>
            <a:xfrm>
              <a:off x="2070482" y="5823045"/>
              <a:ext cx="941458" cy="89304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de-AT" dirty="0"/>
            </a:p>
          </p:txBody>
        </p:sp>
        <p:pic>
          <p:nvPicPr>
            <p:cNvPr id="6" name="Grafik 5">
              <a:extLst>
                <a:ext uri="{FF2B5EF4-FFF2-40B4-BE49-F238E27FC236}">
                  <a16:creationId xmlns:a16="http://schemas.microsoft.com/office/drawing/2014/main" id="{2CDD0D81-1403-C264-AE98-97ADF253044B}"/>
                </a:ext>
              </a:extLst>
            </p:cNvPr>
            <p:cNvPicPr>
              <a:picLocks noChangeAspect="1"/>
            </p:cNvPicPr>
            <p:nvPr/>
          </p:nvPicPr>
          <p:blipFill>
            <a:blip r:embed="rId4"/>
            <a:srcRect l="71752" t="33917" r="6153" b="48939"/>
            <a:stretch>
              <a:fillRect/>
            </a:stretch>
          </p:blipFill>
          <p:spPr>
            <a:xfrm>
              <a:off x="2040402" y="5859848"/>
              <a:ext cx="941458" cy="912690"/>
            </a:xfrm>
            <a:prstGeom prst="rect">
              <a:avLst/>
            </a:prstGeom>
          </p:spPr>
        </p:pic>
      </p:grpSp>
      <p:pic>
        <p:nvPicPr>
          <p:cNvPr id="3" name="Google Shape;375;g325102a0052_1_56">
            <a:extLst>
              <a:ext uri="{FF2B5EF4-FFF2-40B4-BE49-F238E27FC236}">
                <a16:creationId xmlns:a16="http://schemas.microsoft.com/office/drawing/2014/main" id="{50F72003-B7BC-09A9-DBE4-5DAAE85A6339}"/>
              </a:ext>
            </a:extLst>
          </p:cNvPr>
          <p:cNvPicPr preferRelativeResize="0"/>
          <p:nvPr/>
        </p:nvPicPr>
        <p:blipFill>
          <a:blip r:embed="rId5">
            <a:alphaModFix/>
          </a:blip>
          <a:stretch>
            <a:fillRect/>
          </a:stretch>
        </p:blipFill>
        <p:spPr>
          <a:xfrm>
            <a:off x="8599408" y="2821703"/>
            <a:ext cx="3526631" cy="4024981"/>
          </a:xfrm>
          <a:prstGeom prst="rect">
            <a:avLst/>
          </a:prstGeom>
          <a:noFill/>
          <a:ln>
            <a:noFill/>
          </a:ln>
        </p:spPr>
      </p:pic>
      <p:sp>
        <p:nvSpPr>
          <p:cNvPr id="7" name="Google Shape;371;g325102a0052_1_56">
            <a:extLst>
              <a:ext uri="{FF2B5EF4-FFF2-40B4-BE49-F238E27FC236}">
                <a16:creationId xmlns:a16="http://schemas.microsoft.com/office/drawing/2014/main" id="{7492A905-1FF4-F359-3D56-09D72E1F6659}"/>
              </a:ext>
            </a:extLst>
          </p:cNvPr>
          <p:cNvSpPr txBox="1"/>
          <p:nvPr/>
        </p:nvSpPr>
        <p:spPr>
          <a:xfrm>
            <a:off x="160379" y="6488709"/>
            <a:ext cx="12178800"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de-DE" dirty="0">
                <a:solidFill>
                  <a:schemeClr val="lt1"/>
                </a:solidFill>
                <a:latin typeface="Lato" panose="020F0502020204030203" pitchFamily="34" charset="0"/>
                <a:ea typeface="Lato" panose="020F0502020204030203" pitchFamily="34" charset="0"/>
                <a:cs typeface="Lato" panose="020F0502020204030203" pitchFamily="34" charset="0"/>
                <a:sym typeface="Lato"/>
              </a:rPr>
              <a:t>https://</a:t>
            </a:r>
            <a:r>
              <a:rPr lang="de-DE" dirty="0" err="1">
                <a:solidFill>
                  <a:schemeClr val="lt1"/>
                </a:solidFill>
                <a:latin typeface="Lato" panose="020F0502020204030203" pitchFamily="34" charset="0"/>
                <a:ea typeface="Lato" panose="020F0502020204030203" pitchFamily="34" charset="0"/>
                <a:cs typeface="Lato" panose="020F0502020204030203" pitchFamily="34" charset="0"/>
                <a:sym typeface="Lato"/>
              </a:rPr>
              <a:t>doi.org</a:t>
            </a:r>
            <a:r>
              <a:rPr lang="de-DE" dirty="0">
                <a:solidFill>
                  <a:schemeClr val="lt1"/>
                </a:solidFill>
                <a:latin typeface="Lato" panose="020F0502020204030203" pitchFamily="34" charset="0"/>
                <a:ea typeface="Lato" panose="020F0502020204030203" pitchFamily="34" charset="0"/>
                <a:cs typeface="Lato" panose="020F0502020204030203" pitchFamily="34" charset="0"/>
                <a:sym typeface="Lato"/>
              </a:rPr>
              <a:t>/10.1016/j.jiph.2024.102650</a:t>
            </a:r>
            <a:endParaRPr sz="1400" u="none" strike="noStrike" cap="none" dirty="0">
              <a:solidFill>
                <a:srgbClr val="000000"/>
              </a:solidFill>
              <a:latin typeface="Lato" panose="020F0502020204030203" pitchFamily="34" charset="0"/>
              <a:ea typeface="Lato" panose="020F0502020204030203" pitchFamily="34" charset="0"/>
              <a:cs typeface="Lato" panose="020F0502020204030203" pitchFamily="34" charset="0"/>
              <a:sym typeface="Arial"/>
            </a:endParaRPr>
          </a:p>
        </p:txBody>
      </p:sp>
      <p:pic>
        <p:nvPicPr>
          <p:cNvPr id="8" name="Google Shape;376;g325102a0052_1_56">
            <a:extLst>
              <a:ext uri="{FF2B5EF4-FFF2-40B4-BE49-F238E27FC236}">
                <a16:creationId xmlns:a16="http://schemas.microsoft.com/office/drawing/2014/main" id="{3EF722DA-4A9A-884F-D4F4-EEC9F1AFCFD0}"/>
              </a:ext>
            </a:extLst>
          </p:cNvPr>
          <p:cNvPicPr preferRelativeResize="0"/>
          <p:nvPr/>
        </p:nvPicPr>
        <p:blipFill>
          <a:blip r:embed="rId6">
            <a:alphaModFix/>
          </a:blip>
          <a:stretch>
            <a:fillRect/>
          </a:stretch>
        </p:blipFill>
        <p:spPr>
          <a:xfrm>
            <a:off x="8599408" y="5870769"/>
            <a:ext cx="958258" cy="975915"/>
          </a:xfrm>
          <a:prstGeom prst="rect">
            <a:avLst/>
          </a:prstGeom>
          <a:noFill/>
          <a:ln>
            <a:noFill/>
          </a:ln>
        </p:spPr>
      </p:pic>
      <p:sp>
        <p:nvSpPr>
          <p:cNvPr id="10" name="Textfeld 9">
            <a:extLst>
              <a:ext uri="{FF2B5EF4-FFF2-40B4-BE49-F238E27FC236}">
                <a16:creationId xmlns:a16="http://schemas.microsoft.com/office/drawing/2014/main" id="{B37F4732-D3EA-DE61-6FCC-0DB4496336AE}"/>
              </a:ext>
            </a:extLst>
          </p:cNvPr>
          <p:cNvSpPr txBox="1"/>
          <p:nvPr/>
        </p:nvSpPr>
        <p:spPr>
          <a:xfrm>
            <a:off x="8731330" y="5903553"/>
            <a:ext cx="3385408" cy="461665"/>
          </a:xfrm>
          <a:prstGeom prst="rect">
            <a:avLst/>
          </a:prstGeom>
          <a:noFill/>
        </p:spPr>
        <p:txBody>
          <a:bodyPr wrap="square">
            <a:spAutoFit/>
          </a:bodyPr>
          <a:lstStyle/>
          <a:p>
            <a:pPr algn="r"/>
            <a:r>
              <a:rPr lang="de-DE" sz="2400" b="1" dirty="0">
                <a:solidFill>
                  <a:srgbClr val="FEFEFE"/>
                </a:solidFill>
                <a:latin typeface="Lato" panose="020F0502020204030203" pitchFamily="34" charset="0"/>
                <a:ea typeface="Lato" panose="020F0502020204030203" pitchFamily="34" charset="0"/>
                <a:cs typeface="Lato" panose="020F0502020204030203" pitchFamily="34" charset="0"/>
                <a:sym typeface="Lato"/>
              </a:rPr>
              <a:t>Jänner 25 </a:t>
            </a:r>
            <a:endParaRPr lang="de-AT" sz="2400" b="1" dirty="0"/>
          </a:p>
        </p:txBody>
      </p:sp>
    </p:spTree>
    <p:extLst>
      <p:ext uri="{BB962C8B-B14F-4D97-AF65-F5344CB8AC3E}">
        <p14:creationId xmlns:p14="http://schemas.microsoft.com/office/powerpoint/2010/main" val="391639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bgerundetes Rechteck 17">
            <a:extLst>
              <a:ext uri="{FF2B5EF4-FFF2-40B4-BE49-F238E27FC236}">
                <a16:creationId xmlns:a16="http://schemas.microsoft.com/office/drawing/2014/main" id="{510A7EE5-E161-4911-01EF-DFF070BB78AF}"/>
              </a:ext>
            </a:extLst>
          </p:cNvPr>
          <p:cNvSpPr/>
          <p:nvPr/>
        </p:nvSpPr>
        <p:spPr>
          <a:xfrm>
            <a:off x="6124962" y="1986911"/>
            <a:ext cx="5248454" cy="4600397"/>
          </a:xfrm>
          <a:prstGeom prst="roundRect">
            <a:avLst/>
          </a:prstGeom>
          <a:solidFill>
            <a:srgbClr val="63A1C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7" name="Abgerundetes Rechteck 16">
            <a:extLst>
              <a:ext uri="{FF2B5EF4-FFF2-40B4-BE49-F238E27FC236}">
                <a16:creationId xmlns:a16="http://schemas.microsoft.com/office/drawing/2014/main" id="{BABF3B9F-6245-6F35-085F-782C8279621D}"/>
              </a:ext>
            </a:extLst>
          </p:cNvPr>
          <p:cNvSpPr/>
          <p:nvPr/>
        </p:nvSpPr>
        <p:spPr>
          <a:xfrm>
            <a:off x="588161" y="2074822"/>
            <a:ext cx="5248454" cy="4593875"/>
          </a:xfrm>
          <a:prstGeom prst="roundRect">
            <a:avLst/>
          </a:prstGeom>
          <a:solidFill>
            <a:srgbClr val="63A1C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 name="Inhaltsplatzhalter 2">
            <a:extLst>
              <a:ext uri="{FF2B5EF4-FFF2-40B4-BE49-F238E27FC236}">
                <a16:creationId xmlns:a16="http://schemas.microsoft.com/office/drawing/2014/main" id="{CAA722D6-C424-CC5D-4C6F-46ECE23F78C6}"/>
              </a:ext>
            </a:extLst>
          </p:cNvPr>
          <p:cNvSpPr>
            <a:spLocks noGrp="1"/>
          </p:cNvSpPr>
          <p:nvPr>
            <p:ph idx="1"/>
          </p:nvPr>
        </p:nvSpPr>
        <p:spPr>
          <a:xfrm>
            <a:off x="1752893" y="2214428"/>
            <a:ext cx="4823271" cy="4351338"/>
          </a:xfrm>
        </p:spPr>
        <p:txBody>
          <a:bodyPr>
            <a:normAutofit/>
          </a:bodyPr>
          <a:lstStyle/>
          <a:p>
            <a:pPr marL="0" indent="0">
              <a:lnSpc>
                <a:spcPct val="200000"/>
              </a:lnSpc>
              <a:buNone/>
            </a:pPr>
            <a:r>
              <a:rPr lang="de-AT" sz="3600" dirty="0"/>
              <a:t>Kubikmeter</a:t>
            </a:r>
          </a:p>
          <a:p>
            <a:pPr marL="0" indent="0">
              <a:lnSpc>
                <a:spcPct val="200000"/>
              </a:lnSpc>
              <a:buNone/>
            </a:pPr>
            <a:r>
              <a:rPr lang="de-AT" sz="3600" dirty="0"/>
              <a:t>Personenanzahl</a:t>
            </a:r>
          </a:p>
          <a:p>
            <a:pPr marL="0" indent="0">
              <a:lnSpc>
                <a:spcPct val="200000"/>
              </a:lnSpc>
              <a:buNone/>
            </a:pPr>
            <a:r>
              <a:rPr lang="de-AT" sz="3600" dirty="0"/>
              <a:t>Lautstärke</a:t>
            </a:r>
          </a:p>
        </p:txBody>
      </p:sp>
      <p:sp>
        <p:nvSpPr>
          <p:cNvPr id="2" name="Titel 1">
            <a:extLst>
              <a:ext uri="{FF2B5EF4-FFF2-40B4-BE49-F238E27FC236}">
                <a16:creationId xmlns:a16="http://schemas.microsoft.com/office/drawing/2014/main" id="{5698C68A-F649-2EB1-1E6C-D5628FDE4C2B}"/>
              </a:ext>
            </a:extLst>
          </p:cNvPr>
          <p:cNvSpPr>
            <a:spLocks noGrp="1"/>
          </p:cNvSpPr>
          <p:nvPr>
            <p:ph type="title"/>
          </p:nvPr>
        </p:nvSpPr>
        <p:spPr>
          <a:xfrm>
            <a:off x="838199" y="365125"/>
            <a:ext cx="4998415" cy="1325563"/>
          </a:xfrm>
          <a:solidFill>
            <a:schemeClr val="bg1"/>
          </a:solidFill>
          <a:ln w="38100" cap="rnd" cmpd="tri">
            <a:solidFill>
              <a:srgbClr val="63A1C5"/>
            </a:solidFill>
            <a:extLst>
              <a:ext uri="{C807C97D-BFC1-408E-A445-0C87EB9F89A2}">
                <ask:lineSketchStyleProps xmlns:ask="http://schemas.microsoft.com/office/drawing/2018/sketchyshapes" sd="1219033472">
                  <a:custGeom>
                    <a:avLst/>
                    <a:gdLst>
                      <a:gd name="connsiteX0" fmla="*/ 0 w 10894142"/>
                      <a:gd name="connsiteY0" fmla="*/ 0 h 1765841"/>
                      <a:gd name="connsiteX1" fmla="*/ 10894142 w 10894142"/>
                      <a:gd name="connsiteY1" fmla="*/ 0 h 1765841"/>
                      <a:gd name="connsiteX2" fmla="*/ 10894142 w 10894142"/>
                      <a:gd name="connsiteY2" fmla="*/ 1765841 h 1765841"/>
                      <a:gd name="connsiteX3" fmla="*/ 0 w 10894142"/>
                      <a:gd name="connsiteY3" fmla="*/ 1765841 h 1765841"/>
                      <a:gd name="connsiteX4" fmla="*/ 0 w 10894142"/>
                      <a:gd name="connsiteY4" fmla="*/ 0 h 176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142" h="1765841" fill="none" extrusionOk="0">
                        <a:moveTo>
                          <a:pt x="0" y="0"/>
                        </a:moveTo>
                        <a:cubicBezTo>
                          <a:pt x="1850465" y="-49533"/>
                          <a:pt x="8824889" y="-14809"/>
                          <a:pt x="10894142" y="0"/>
                        </a:cubicBezTo>
                        <a:cubicBezTo>
                          <a:pt x="10749755" y="663354"/>
                          <a:pt x="11023263" y="933566"/>
                          <a:pt x="10894142" y="1765841"/>
                        </a:cubicBezTo>
                        <a:cubicBezTo>
                          <a:pt x="7906729" y="1717610"/>
                          <a:pt x="4992186" y="1850296"/>
                          <a:pt x="0" y="1765841"/>
                        </a:cubicBezTo>
                        <a:cubicBezTo>
                          <a:pt x="-21893" y="1154115"/>
                          <a:pt x="48123" y="299716"/>
                          <a:pt x="0" y="0"/>
                        </a:cubicBezTo>
                        <a:close/>
                      </a:path>
                      <a:path w="10894142" h="1765841" stroke="0" extrusionOk="0">
                        <a:moveTo>
                          <a:pt x="0" y="0"/>
                        </a:moveTo>
                        <a:cubicBezTo>
                          <a:pt x="2592044" y="118645"/>
                          <a:pt x="7070264" y="116012"/>
                          <a:pt x="10894142" y="0"/>
                        </a:cubicBezTo>
                        <a:cubicBezTo>
                          <a:pt x="11014797" y="626406"/>
                          <a:pt x="10785335" y="1331704"/>
                          <a:pt x="10894142" y="1765841"/>
                        </a:cubicBezTo>
                        <a:cubicBezTo>
                          <a:pt x="6636012" y="1900441"/>
                          <a:pt x="5102076" y="1608645"/>
                          <a:pt x="0" y="1765841"/>
                        </a:cubicBezTo>
                        <a:cubicBezTo>
                          <a:pt x="41792" y="1183853"/>
                          <a:pt x="-37890" y="738307"/>
                          <a:pt x="0" y="0"/>
                        </a:cubicBezTo>
                        <a:close/>
                      </a:path>
                    </a:pathLst>
                  </a:custGeom>
                  <ask:type>
                    <ask:lineSketchNone/>
                  </ask:type>
                </ask:lineSketchStyleProps>
              </a:ext>
            </a:extLst>
          </a:ln>
          <a:effectLst>
            <a:softEdge rad="87778"/>
          </a:effectLst>
        </p:spPr>
        <p:txBody>
          <a:bodyPr vert="horz" lIns="91440" tIns="45720" rIns="91440" bIns="45720" rtlCol="0" anchor="ctr" anchorCtr="1">
            <a:normAutofit/>
          </a:bodyPr>
          <a:lstStyle/>
          <a:p>
            <a:pPr algn="ctr">
              <a:lnSpc>
                <a:spcPct val="120000"/>
              </a:lnSpc>
              <a:spcBef>
                <a:spcPts val="600"/>
              </a:spcBef>
              <a:buFont typeface="Arial" panose="020B0604020202020204" pitchFamily="34" charset="0"/>
            </a:pPr>
            <a:r>
              <a:rPr lang="de-AT" sz="4400" dirty="0">
                <a:solidFill>
                  <a:srgbClr val="00006F"/>
                </a:solidFill>
                <a:ea typeface="+mn-ea"/>
                <a:cs typeface="+mn-cs"/>
              </a:rPr>
              <a:t>     HEPA-Infos</a:t>
            </a:r>
          </a:p>
        </p:txBody>
      </p:sp>
      <p:pic>
        <p:nvPicPr>
          <p:cNvPr id="5" name="Grafik 4" descr="Würfel Silhouette">
            <a:extLst>
              <a:ext uri="{FF2B5EF4-FFF2-40B4-BE49-F238E27FC236}">
                <a16:creationId xmlns:a16="http://schemas.microsoft.com/office/drawing/2014/main" id="{4D4341D0-4590-7B84-2975-243F594754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9775" y="2382167"/>
            <a:ext cx="1123118" cy="1123118"/>
          </a:xfrm>
          <a:prstGeom prst="rect">
            <a:avLst/>
          </a:prstGeom>
        </p:spPr>
      </p:pic>
      <p:pic>
        <p:nvPicPr>
          <p:cNvPr id="7" name="Grafik 6" descr="Ohr Silhouette">
            <a:extLst>
              <a:ext uri="{FF2B5EF4-FFF2-40B4-BE49-F238E27FC236}">
                <a16:creationId xmlns:a16="http://schemas.microsoft.com/office/drawing/2014/main" id="{D0964841-1E30-2D6E-8C01-8ED1EF8CAD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6058" y="4822074"/>
            <a:ext cx="970549" cy="970549"/>
          </a:xfrm>
          <a:prstGeom prst="rect">
            <a:avLst/>
          </a:prstGeom>
        </p:spPr>
      </p:pic>
      <p:sp>
        <p:nvSpPr>
          <p:cNvPr id="4" name="Abgerundetes Rechteck 3">
            <a:extLst>
              <a:ext uri="{FF2B5EF4-FFF2-40B4-BE49-F238E27FC236}">
                <a16:creationId xmlns:a16="http://schemas.microsoft.com/office/drawing/2014/main" id="{E83003CE-FE62-9135-25C6-0BCCE0A2C7D5}"/>
              </a:ext>
            </a:extLst>
          </p:cNvPr>
          <p:cNvSpPr/>
          <p:nvPr/>
        </p:nvSpPr>
        <p:spPr>
          <a:xfrm>
            <a:off x="6192710" y="314962"/>
            <a:ext cx="5132127" cy="1481482"/>
          </a:xfrm>
          <a:prstGeom prst="roundRect">
            <a:avLst/>
          </a:prstGeom>
          <a:solidFill>
            <a:srgbClr val="5197BE"/>
          </a:solidFill>
          <a:ln w="44450">
            <a:solidFill>
              <a:schemeClr val="bg1"/>
            </a:solidFill>
          </a:ln>
        </p:spPr>
        <p:txBody>
          <a:bodyPr wrap="none" lIns="36000" tIns="45720" rIns="36000" bIns="45720">
            <a:noAutofit/>
          </a:bodyPr>
          <a:lstStyle/>
          <a:p>
            <a:r>
              <a:rPr lang="de-AT" sz="3200" spc="50" dirty="0">
                <a:ln w="9525" cmpd="sng">
                  <a:noFill/>
                  <a:prstDash val="solid"/>
                </a:ln>
                <a:solidFill>
                  <a:srgbClr val="70AD47">
                    <a:tint val="1000"/>
                  </a:srgbClr>
                </a:solidFill>
                <a:effectLst/>
                <a:latin typeface="Lato" panose="020F0502020204030203" pitchFamily="34" charset="0"/>
              </a:rPr>
              <a:t>6-facher Luftwechsel pro h</a:t>
            </a:r>
            <a:br>
              <a:rPr lang="de-AT" sz="3200" spc="50" dirty="0">
                <a:ln w="9525" cmpd="sng">
                  <a:noFill/>
                  <a:prstDash val="solid"/>
                </a:ln>
                <a:solidFill>
                  <a:srgbClr val="70AD47">
                    <a:tint val="1000"/>
                  </a:srgbClr>
                </a:solidFill>
                <a:effectLst/>
                <a:latin typeface="Lato" panose="020F0502020204030203" pitchFamily="34" charset="0"/>
              </a:rPr>
            </a:br>
            <a:r>
              <a:rPr lang="de-AT" sz="3200" spc="50" dirty="0">
                <a:ln w="9525" cmpd="sng">
                  <a:noFill/>
                  <a:prstDash val="solid"/>
                </a:ln>
                <a:solidFill>
                  <a:srgbClr val="70AD47">
                    <a:tint val="1000"/>
                  </a:srgbClr>
                </a:solidFill>
                <a:effectLst/>
                <a:latin typeface="Lato" panose="020F0502020204030203" pitchFamily="34" charset="0"/>
              </a:rPr>
              <a:t>bzw. pro Person 35m</a:t>
            </a:r>
            <a:r>
              <a:rPr lang="de-AT" sz="3200" spc="50" baseline="30000" dirty="0">
                <a:ln w="9525" cmpd="sng">
                  <a:noFill/>
                  <a:prstDash val="solid"/>
                </a:ln>
                <a:solidFill>
                  <a:srgbClr val="70AD47">
                    <a:tint val="1000"/>
                  </a:srgbClr>
                </a:solidFill>
                <a:effectLst/>
                <a:latin typeface="Lato" panose="020F0502020204030203" pitchFamily="34" charset="0"/>
              </a:rPr>
              <a:t>3</a:t>
            </a:r>
            <a:r>
              <a:rPr lang="de-AT" sz="3200" spc="50" dirty="0">
                <a:ln w="9525" cmpd="sng">
                  <a:noFill/>
                  <a:prstDash val="solid"/>
                </a:ln>
                <a:solidFill>
                  <a:srgbClr val="70AD47">
                    <a:tint val="1000"/>
                  </a:srgbClr>
                </a:solidFill>
                <a:latin typeface="Lato" panose="020F0502020204030203" pitchFamily="34" charset="0"/>
              </a:rPr>
              <a:t>/h</a:t>
            </a:r>
            <a:endParaRPr lang="de-AT" sz="3200" cap="none" spc="50" dirty="0">
              <a:ln w="9525" cmpd="sng">
                <a:noFill/>
                <a:prstDash val="solid"/>
              </a:ln>
              <a:solidFill>
                <a:srgbClr val="70AD47">
                  <a:tint val="1000"/>
                </a:srgbClr>
              </a:solidFill>
              <a:effectLst/>
              <a:latin typeface="Lato" panose="020F0502020204030203" pitchFamily="34" charset="0"/>
            </a:endParaRPr>
          </a:p>
        </p:txBody>
      </p:sp>
      <p:grpSp>
        <p:nvGrpSpPr>
          <p:cNvPr id="6" name="Gruppieren 5">
            <a:extLst>
              <a:ext uri="{FF2B5EF4-FFF2-40B4-BE49-F238E27FC236}">
                <a16:creationId xmlns:a16="http://schemas.microsoft.com/office/drawing/2014/main" id="{34111C0C-2234-CB2B-0130-C4640230DDD6}"/>
              </a:ext>
            </a:extLst>
          </p:cNvPr>
          <p:cNvGrpSpPr/>
          <p:nvPr/>
        </p:nvGrpSpPr>
        <p:grpSpPr>
          <a:xfrm>
            <a:off x="588161" y="365125"/>
            <a:ext cx="1344044" cy="1396789"/>
            <a:chOff x="2040402" y="5823045"/>
            <a:chExt cx="971538" cy="949493"/>
          </a:xfrm>
        </p:grpSpPr>
        <p:sp>
          <p:nvSpPr>
            <p:cNvPr id="9" name="Abgerundetes Rechteck 8">
              <a:extLst>
                <a:ext uri="{FF2B5EF4-FFF2-40B4-BE49-F238E27FC236}">
                  <a16:creationId xmlns:a16="http://schemas.microsoft.com/office/drawing/2014/main" id="{D9B1D10E-F274-A413-3947-0CDE00A9370C}"/>
                </a:ext>
              </a:extLst>
            </p:cNvPr>
            <p:cNvSpPr/>
            <p:nvPr/>
          </p:nvSpPr>
          <p:spPr>
            <a:xfrm>
              <a:off x="2070482" y="5823045"/>
              <a:ext cx="941458" cy="89304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de-AT" dirty="0"/>
            </a:p>
          </p:txBody>
        </p:sp>
        <p:pic>
          <p:nvPicPr>
            <p:cNvPr id="10" name="Grafik 9">
              <a:extLst>
                <a:ext uri="{FF2B5EF4-FFF2-40B4-BE49-F238E27FC236}">
                  <a16:creationId xmlns:a16="http://schemas.microsoft.com/office/drawing/2014/main" id="{6C226F22-D762-F50F-75F4-29325B8CA3A4}"/>
                </a:ext>
              </a:extLst>
            </p:cNvPr>
            <p:cNvPicPr>
              <a:picLocks noChangeAspect="1"/>
            </p:cNvPicPr>
            <p:nvPr/>
          </p:nvPicPr>
          <p:blipFill>
            <a:blip r:embed="rId7"/>
            <a:srcRect l="71752" t="33917" r="6153" b="48939"/>
            <a:stretch>
              <a:fillRect/>
            </a:stretch>
          </p:blipFill>
          <p:spPr>
            <a:xfrm>
              <a:off x="2040402" y="5859848"/>
              <a:ext cx="941458" cy="912690"/>
            </a:xfrm>
            <a:prstGeom prst="rect">
              <a:avLst/>
            </a:prstGeom>
          </p:spPr>
        </p:pic>
      </p:grpSp>
      <p:pic>
        <p:nvPicPr>
          <p:cNvPr id="11" name="Grafik 10" descr="Mann und Frau Silhouette">
            <a:extLst>
              <a:ext uri="{FF2B5EF4-FFF2-40B4-BE49-F238E27FC236}">
                <a16:creationId xmlns:a16="http://schemas.microsoft.com/office/drawing/2014/main" id="{A92A974F-3F24-21F1-C764-B218073FB09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9774" y="3563978"/>
            <a:ext cx="1123119" cy="1123119"/>
          </a:xfrm>
          <a:prstGeom prst="rect">
            <a:avLst/>
          </a:prstGeom>
        </p:spPr>
      </p:pic>
      <p:sp>
        <p:nvSpPr>
          <p:cNvPr id="13" name="Inhaltsplatzhalter 2">
            <a:extLst>
              <a:ext uri="{FF2B5EF4-FFF2-40B4-BE49-F238E27FC236}">
                <a16:creationId xmlns:a16="http://schemas.microsoft.com/office/drawing/2014/main" id="{28FE56F3-5268-6325-74A5-457847E6FD91}"/>
              </a:ext>
            </a:extLst>
          </p:cNvPr>
          <p:cNvSpPr txBox="1">
            <a:spLocks/>
          </p:cNvSpPr>
          <p:nvPr/>
        </p:nvSpPr>
        <p:spPr>
          <a:xfrm>
            <a:off x="6406827" y="2382167"/>
            <a:ext cx="5248454" cy="435133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AT" sz="3200" dirty="0"/>
              <a:t>Energiekosten gering </a:t>
            </a:r>
            <a:br>
              <a:rPr lang="de-AT" sz="3200" dirty="0"/>
            </a:br>
            <a:r>
              <a:rPr lang="de-AT" sz="3200" dirty="0"/>
              <a:t>wie ein Ventilator</a:t>
            </a:r>
          </a:p>
          <a:p>
            <a:r>
              <a:rPr lang="de-AT" sz="3200" dirty="0"/>
              <a:t>Vorfilter für Staub </a:t>
            </a:r>
            <a:br>
              <a:rPr lang="de-AT" sz="3200" dirty="0"/>
            </a:br>
            <a:r>
              <a:rPr lang="de-AT" sz="3200" dirty="0"/>
              <a:t>schont HEPA-Filter</a:t>
            </a:r>
          </a:p>
          <a:p>
            <a:r>
              <a:rPr lang="de-AT" sz="3200" dirty="0"/>
              <a:t>Besser mehrere Geräte</a:t>
            </a:r>
            <a:br>
              <a:rPr lang="de-AT" sz="3200" dirty="0"/>
            </a:br>
            <a:r>
              <a:rPr lang="de-AT" sz="3200" dirty="0"/>
              <a:t>auf mittlerer Stufe: leiser</a:t>
            </a:r>
          </a:p>
        </p:txBody>
      </p:sp>
      <p:pic>
        <p:nvPicPr>
          <p:cNvPr id="16" name="Grafik 15" descr="Taschenrechner Silhouette">
            <a:extLst>
              <a:ext uri="{FF2B5EF4-FFF2-40B4-BE49-F238E27FC236}">
                <a16:creationId xmlns:a16="http://schemas.microsoft.com/office/drawing/2014/main" id="{7608DA26-4EE1-80C4-4FB1-6F5235F173F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290248">
            <a:off x="10573489" y="897175"/>
            <a:ext cx="1025396" cy="1025396"/>
          </a:xfrm>
          <a:prstGeom prst="rect">
            <a:avLst/>
          </a:prstGeom>
        </p:spPr>
      </p:pic>
    </p:spTree>
    <p:extLst>
      <p:ext uri="{BB962C8B-B14F-4D97-AF65-F5344CB8AC3E}">
        <p14:creationId xmlns:p14="http://schemas.microsoft.com/office/powerpoint/2010/main" val="24905246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a:extLst>
              <a:ext uri="{FF2B5EF4-FFF2-40B4-BE49-F238E27FC236}">
                <a16:creationId xmlns:a16="http://schemas.microsoft.com/office/drawing/2014/main" id="{E68DAFF7-3EAB-7FD9-80DB-13A06F94E1F8}"/>
              </a:ext>
            </a:extLst>
          </p:cNvPr>
          <p:cNvSpPr txBox="1"/>
          <p:nvPr/>
        </p:nvSpPr>
        <p:spPr>
          <a:xfrm>
            <a:off x="3044877" y="3341770"/>
            <a:ext cx="6104744" cy="369332"/>
          </a:xfrm>
          <a:prstGeom prst="rect">
            <a:avLst/>
          </a:prstGeom>
          <a:noFill/>
        </p:spPr>
        <p:txBody>
          <a:bodyPr wrap="square">
            <a:spAutoFit/>
          </a:bodyPr>
          <a:lstStyle/>
          <a:p>
            <a:endParaRPr lang="de-AT">
              <a:latin typeface="Lato" panose="020F0502020204030203" pitchFamily="34" charset="0"/>
            </a:endParaRPr>
          </a:p>
        </p:txBody>
      </p:sp>
      <p:pic>
        <p:nvPicPr>
          <p:cNvPr id="13" name="Grafik 12" descr="Ein Bild, das Text, Screenshot enthält.&#10;&#10;KI-generierte Inhalte können fehlerhaft sein.">
            <a:extLst>
              <a:ext uri="{FF2B5EF4-FFF2-40B4-BE49-F238E27FC236}">
                <a16:creationId xmlns:a16="http://schemas.microsoft.com/office/drawing/2014/main" id="{4034F74F-0997-61B4-3594-58E1758BEB12}"/>
              </a:ext>
            </a:extLst>
          </p:cNvPr>
          <p:cNvPicPr>
            <a:picLocks noChangeAspect="1"/>
          </p:cNvPicPr>
          <p:nvPr/>
        </p:nvPicPr>
        <p:blipFill>
          <a:blip r:embed="rId3"/>
          <a:stretch>
            <a:fillRect/>
          </a:stretch>
        </p:blipFill>
        <p:spPr>
          <a:xfrm>
            <a:off x="809242" y="201484"/>
            <a:ext cx="10243311" cy="6280571"/>
          </a:xfrm>
          <a:prstGeom prst="rect">
            <a:avLst/>
          </a:prstGeom>
        </p:spPr>
      </p:pic>
      <p:grpSp>
        <p:nvGrpSpPr>
          <p:cNvPr id="21" name="Gruppieren 20">
            <a:extLst>
              <a:ext uri="{FF2B5EF4-FFF2-40B4-BE49-F238E27FC236}">
                <a16:creationId xmlns:a16="http://schemas.microsoft.com/office/drawing/2014/main" id="{B4CBD96F-05D2-E3E9-F192-07CF60641AAC}"/>
              </a:ext>
            </a:extLst>
          </p:cNvPr>
          <p:cNvGrpSpPr/>
          <p:nvPr/>
        </p:nvGrpSpPr>
        <p:grpSpPr>
          <a:xfrm>
            <a:off x="-1229469" y="2845765"/>
            <a:ext cx="15452193" cy="3422171"/>
            <a:chOff x="-1229469" y="2845765"/>
            <a:chExt cx="15452193" cy="3422171"/>
          </a:xfrm>
        </p:grpSpPr>
        <p:pic>
          <p:nvPicPr>
            <p:cNvPr id="3" name="Grafik 2" descr="Ein Bild, das Text, Screenshot, Onlinewerbung, Person enthält.&#10;&#10;KI-generierte Inhalte können fehlerhaft sein.">
              <a:extLst>
                <a:ext uri="{FF2B5EF4-FFF2-40B4-BE49-F238E27FC236}">
                  <a16:creationId xmlns:a16="http://schemas.microsoft.com/office/drawing/2014/main" id="{37800658-DB7A-F249-5207-5DEB7BEFA915}"/>
                </a:ext>
              </a:extLst>
            </p:cNvPr>
            <p:cNvPicPr>
              <a:picLocks noChangeAspect="1"/>
            </p:cNvPicPr>
            <p:nvPr/>
          </p:nvPicPr>
          <p:blipFill>
            <a:blip r:embed="rId4"/>
            <a:srcRect t="89414" b="2530"/>
            <a:stretch>
              <a:fillRect/>
            </a:stretch>
          </p:blipFill>
          <p:spPr>
            <a:xfrm>
              <a:off x="-1229469" y="4498911"/>
              <a:ext cx="15452193" cy="1769025"/>
            </a:xfrm>
            <a:prstGeom prst="rect">
              <a:avLst/>
            </a:prstGeom>
          </p:spPr>
        </p:pic>
        <p:pic>
          <p:nvPicPr>
            <p:cNvPr id="18" name="Grafik 17" descr="Ein Bild, das Text, Screenshot, Onlinewerbung, Person enthält.&#10;&#10;KI-generierte Inhalte können fehlerhaft sein.">
              <a:extLst>
                <a:ext uri="{FF2B5EF4-FFF2-40B4-BE49-F238E27FC236}">
                  <a16:creationId xmlns:a16="http://schemas.microsoft.com/office/drawing/2014/main" id="{555A8844-F279-CD51-04BE-97BBD93F423F}"/>
                </a:ext>
              </a:extLst>
            </p:cNvPr>
            <p:cNvPicPr>
              <a:picLocks noChangeAspect="1"/>
            </p:cNvPicPr>
            <p:nvPr/>
          </p:nvPicPr>
          <p:blipFill>
            <a:blip r:embed="rId5"/>
            <a:srcRect l="11782" t="14330" r="18991" b="74268"/>
            <a:stretch>
              <a:fillRect/>
            </a:stretch>
          </p:blipFill>
          <p:spPr>
            <a:xfrm>
              <a:off x="-1145982" y="2845765"/>
              <a:ext cx="7241982" cy="1653146"/>
            </a:xfrm>
            <a:prstGeom prst="rect">
              <a:avLst/>
            </a:prstGeom>
          </p:spPr>
        </p:pic>
        <p:pic>
          <p:nvPicPr>
            <p:cNvPr id="2" name="Grafik 1" descr="Ein Bild, das Text, Screenshot, Onlinewerbung, Person enthält.&#10;&#10;KI-generierte Inhalte können fehlerhaft sein.">
              <a:extLst>
                <a:ext uri="{FF2B5EF4-FFF2-40B4-BE49-F238E27FC236}">
                  <a16:creationId xmlns:a16="http://schemas.microsoft.com/office/drawing/2014/main" id="{F4BF96D6-3FEB-DB3A-FF79-E8AA768BE524}"/>
                </a:ext>
              </a:extLst>
            </p:cNvPr>
            <p:cNvPicPr>
              <a:picLocks noChangeAspect="1"/>
            </p:cNvPicPr>
            <p:nvPr/>
          </p:nvPicPr>
          <p:blipFill>
            <a:blip r:embed="rId5"/>
            <a:srcRect l="43874" t="3210" r="44721" b="88264"/>
            <a:stretch>
              <a:fillRect/>
            </a:stretch>
          </p:blipFill>
          <p:spPr>
            <a:xfrm>
              <a:off x="5243516" y="3009197"/>
              <a:ext cx="1374761" cy="1336508"/>
            </a:xfrm>
            <a:prstGeom prst="ellipse">
              <a:avLst/>
            </a:prstGeom>
            <a:ln w="50800">
              <a:solidFill>
                <a:schemeClr val="bg1">
                  <a:lumMod val="85000"/>
                </a:schemeClr>
              </a:solidFill>
            </a:ln>
          </p:spPr>
        </p:pic>
      </p:grpSp>
    </p:spTree>
    <p:extLst>
      <p:ext uri="{BB962C8B-B14F-4D97-AF65-F5344CB8AC3E}">
        <p14:creationId xmlns:p14="http://schemas.microsoft.com/office/powerpoint/2010/main" val="393488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18"/>
          <p:cNvSpPr txBox="1">
            <a:spLocks noGrp="1"/>
          </p:cNvSpPr>
          <p:nvPr>
            <p:ph type="title"/>
          </p:nvPr>
        </p:nvSpPr>
        <p:spPr>
          <a:xfrm>
            <a:off x="556008" y="134500"/>
            <a:ext cx="4788502" cy="1325700"/>
          </a:xfrm>
          <a:prstGeom prst="rect">
            <a:avLst/>
          </a:prstGeom>
          <a:solidFill>
            <a:schemeClr val="bg1"/>
          </a:solidFill>
          <a:ln w="38100" cap="rnd" cmpd="tri">
            <a:solidFill>
              <a:srgbClr val="63A1C5"/>
            </a:solidFill>
            <a:extLst>
              <a:ext uri="{C807C97D-BFC1-408E-A445-0C87EB9F89A2}">
                <ask:lineSketchStyleProps xmlns:ask="http://schemas.microsoft.com/office/drawing/2018/sketchyshapes" sd="1219033472">
                  <a:custGeom>
                    <a:avLst/>
                    <a:gdLst>
                      <a:gd name="connsiteX0" fmla="*/ 0 w 10894142"/>
                      <a:gd name="connsiteY0" fmla="*/ 0 h 1765841"/>
                      <a:gd name="connsiteX1" fmla="*/ 10894142 w 10894142"/>
                      <a:gd name="connsiteY1" fmla="*/ 0 h 1765841"/>
                      <a:gd name="connsiteX2" fmla="*/ 10894142 w 10894142"/>
                      <a:gd name="connsiteY2" fmla="*/ 1765841 h 1765841"/>
                      <a:gd name="connsiteX3" fmla="*/ 0 w 10894142"/>
                      <a:gd name="connsiteY3" fmla="*/ 1765841 h 1765841"/>
                      <a:gd name="connsiteX4" fmla="*/ 0 w 10894142"/>
                      <a:gd name="connsiteY4" fmla="*/ 0 h 176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142" h="1765841" fill="none" extrusionOk="0">
                        <a:moveTo>
                          <a:pt x="0" y="0"/>
                        </a:moveTo>
                        <a:cubicBezTo>
                          <a:pt x="1850465" y="-49533"/>
                          <a:pt x="8824889" y="-14809"/>
                          <a:pt x="10894142" y="0"/>
                        </a:cubicBezTo>
                        <a:cubicBezTo>
                          <a:pt x="10749755" y="663354"/>
                          <a:pt x="11023263" y="933566"/>
                          <a:pt x="10894142" y="1765841"/>
                        </a:cubicBezTo>
                        <a:cubicBezTo>
                          <a:pt x="7906729" y="1717610"/>
                          <a:pt x="4992186" y="1850296"/>
                          <a:pt x="0" y="1765841"/>
                        </a:cubicBezTo>
                        <a:cubicBezTo>
                          <a:pt x="-21893" y="1154115"/>
                          <a:pt x="48123" y="299716"/>
                          <a:pt x="0" y="0"/>
                        </a:cubicBezTo>
                        <a:close/>
                      </a:path>
                      <a:path w="10894142" h="1765841" stroke="0" extrusionOk="0">
                        <a:moveTo>
                          <a:pt x="0" y="0"/>
                        </a:moveTo>
                        <a:cubicBezTo>
                          <a:pt x="2592044" y="118645"/>
                          <a:pt x="7070264" y="116012"/>
                          <a:pt x="10894142" y="0"/>
                        </a:cubicBezTo>
                        <a:cubicBezTo>
                          <a:pt x="11014797" y="626406"/>
                          <a:pt x="10785335" y="1331704"/>
                          <a:pt x="10894142" y="1765841"/>
                        </a:cubicBezTo>
                        <a:cubicBezTo>
                          <a:pt x="6636012" y="1900441"/>
                          <a:pt x="5102076" y="1608645"/>
                          <a:pt x="0" y="1765841"/>
                        </a:cubicBezTo>
                        <a:cubicBezTo>
                          <a:pt x="41792" y="1183853"/>
                          <a:pt x="-37890" y="738307"/>
                          <a:pt x="0" y="0"/>
                        </a:cubicBezTo>
                        <a:close/>
                      </a:path>
                    </a:pathLst>
                  </a:custGeom>
                  <ask:type>
                    <ask:lineSketchNone/>
                  </ask:type>
                </ask:lineSketchStyleProps>
              </a:ext>
            </a:extLst>
          </a:ln>
          <a:effectLst>
            <a:softEdge rad="87778"/>
          </a:effectLst>
        </p:spPr>
        <p:txBody>
          <a:bodyPr vert="horz" lIns="91440" tIns="45720" rIns="91440" bIns="45720" rtlCol="0" anchor="ctr" anchorCtr="1">
            <a:normAutofit/>
          </a:bodyPr>
          <a:lstStyle/>
          <a:p>
            <a:pPr>
              <a:lnSpc>
                <a:spcPct val="120000"/>
              </a:lnSpc>
              <a:spcBef>
                <a:spcPts val="600"/>
              </a:spcBef>
              <a:buFont typeface="Arial" panose="020B0604020202020204" pitchFamily="34" charset="0"/>
            </a:pPr>
            <a:r>
              <a:rPr lang="de-DE" sz="4400" dirty="0">
                <a:solidFill>
                  <a:srgbClr val="00006F"/>
                </a:solidFill>
                <a:ea typeface="+mn-ea"/>
                <a:cs typeface="+mn-cs"/>
              </a:rPr>
              <a:t>Boston </a:t>
            </a:r>
            <a:r>
              <a:rPr lang="de-DE" sz="4400">
                <a:solidFill>
                  <a:srgbClr val="00006F"/>
                </a:solidFill>
                <a:ea typeface="+mn-ea"/>
                <a:cs typeface="+mn-cs"/>
              </a:rPr>
              <a:t>- </a:t>
            </a:r>
            <a:r>
              <a:rPr lang="de-DE" sz="4400" dirty="0">
                <a:solidFill>
                  <a:srgbClr val="00006F"/>
                </a:solidFill>
                <a:ea typeface="+mn-ea"/>
                <a:cs typeface="+mn-cs"/>
                <a:hlinkClick r:id="rId3"/>
              </a:rPr>
              <a:t>BPSIAQ</a:t>
            </a:r>
            <a:endParaRPr sz="4400" dirty="0">
              <a:solidFill>
                <a:srgbClr val="00006F"/>
              </a:solidFill>
              <a:ea typeface="+mn-ea"/>
              <a:cs typeface="+mn-cs"/>
            </a:endParaRPr>
          </a:p>
        </p:txBody>
      </p:sp>
      <p:pic>
        <p:nvPicPr>
          <p:cNvPr id="407" name="Google Shape;407;p18"/>
          <p:cNvPicPr preferRelativeResize="0"/>
          <p:nvPr/>
        </p:nvPicPr>
        <p:blipFill>
          <a:blip r:embed="rId4">
            <a:alphaModFix/>
          </a:blip>
          <a:srcRect r="-510"/>
          <a:stretch>
            <a:fillRect/>
          </a:stretch>
        </p:blipFill>
        <p:spPr>
          <a:xfrm>
            <a:off x="5768787" y="0"/>
            <a:ext cx="6415685" cy="6857999"/>
          </a:xfrm>
          <a:prstGeom prst="rect">
            <a:avLst/>
          </a:prstGeom>
          <a:noFill/>
          <a:ln>
            <a:noFill/>
          </a:ln>
        </p:spPr>
      </p:pic>
      <p:pic>
        <p:nvPicPr>
          <p:cNvPr id="412" name="Google Shape;412;p18"/>
          <p:cNvPicPr preferRelativeResize="0"/>
          <p:nvPr/>
        </p:nvPicPr>
        <p:blipFill rotWithShape="1">
          <a:blip r:embed="rId4">
            <a:alphaModFix/>
          </a:blip>
          <a:srcRect l="59858" t="70266" r="3378" b="7096"/>
          <a:stretch/>
        </p:blipFill>
        <p:spPr>
          <a:xfrm>
            <a:off x="8896050" y="4660775"/>
            <a:ext cx="3295950" cy="2197224"/>
          </a:xfrm>
          <a:prstGeom prst="rect">
            <a:avLst/>
          </a:prstGeom>
          <a:noFill/>
          <a:ln>
            <a:noFill/>
          </a:ln>
        </p:spPr>
      </p:pic>
      <p:pic>
        <p:nvPicPr>
          <p:cNvPr id="413" name="Google Shape;413;p18"/>
          <p:cNvPicPr preferRelativeResize="0"/>
          <p:nvPr/>
        </p:nvPicPr>
        <p:blipFill>
          <a:blip r:embed="rId5">
            <a:alphaModFix/>
          </a:blip>
          <a:stretch>
            <a:fillRect/>
          </a:stretch>
        </p:blipFill>
        <p:spPr>
          <a:xfrm>
            <a:off x="926523" y="5397925"/>
            <a:ext cx="1347585" cy="1325575"/>
          </a:xfrm>
          <a:prstGeom prst="rect">
            <a:avLst/>
          </a:prstGeom>
          <a:noFill/>
          <a:ln>
            <a:noFill/>
          </a:ln>
        </p:spPr>
      </p:pic>
      <p:sp>
        <p:nvSpPr>
          <p:cNvPr id="2" name="Abgerundetes Rechteck 1">
            <a:extLst>
              <a:ext uri="{FF2B5EF4-FFF2-40B4-BE49-F238E27FC236}">
                <a16:creationId xmlns:a16="http://schemas.microsoft.com/office/drawing/2014/main" id="{85AC4E8A-7E57-7603-12E5-C87A3DEE6E19}"/>
              </a:ext>
            </a:extLst>
          </p:cNvPr>
          <p:cNvSpPr/>
          <p:nvPr/>
        </p:nvSpPr>
        <p:spPr>
          <a:xfrm>
            <a:off x="697104" y="1844860"/>
            <a:ext cx="4788502" cy="3389292"/>
          </a:xfrm>
          <a:prstGeom prst="roundRect">
            <a:avLst/>
          </a:prstGeom>
          <a:solidFill>
            <a:srgbClr val="63A1C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 name="Inhaltsplatzhalter 2">
            <a:extLst>
              <a:ext uri="{FF2B5EF4-FFF2-40B4-BE49-F238E27FC236}">
                <a16:creationId xmlns:a16="http://schemas.microsoft.com/office/drawing/2014/main" id="{8635534D-7864-16B2-6A48-EF1B79375F86}"/>
              </a:ext>
            </a:extLst>
          </p:cNvPr>
          <p:cNvSpPr txBox="1">
            <a:spLocks/>
          </p:cNvSpPr>
          <p:nvPr/>
        </p:nvSpPr>
        <p:spPr>
          <a:xfrm>
            <a:off x="882361" y="1895564"/>
            <a:ext cx="4417987" cy="306686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06400">
              <a:spcBef>
                <a:spcPts val="0"/>
              </a:spcBef>
              <a:buSzPts val="2800"/>
              <a:buChar char="○"/>
            </a:pPr>
            <a:r>
              <a:rPr lang="de-DE" sz="3200" dirty="0"/>
              <a:t>Boston Public Schools IAQ</a:t>
            </a:r>
          </a:p>
          <a:p>
            <a:pPr marL="457200" lvl="0" indent="-406400">
              <a:spcBef>
                <a:spcPts val="0"/>
              </a:spcBef>
              <a:buSzPts val="2800"/>
              <a:buChar char="○"/>
            </a:pPr>
            <a:r>
              <a:rPr lang="de-DE" sz="3200" dirty="0"/>
              <a:t>4436 Klassenräume</a:t>
            </a:r>
          </a:p>
          <a:p>
            <a:pPr marL="457200" lvl="0" indent="-406400">
              <a:spcBef>
                <a:spcPts val="0"/>
              </a:spcBef>
              <a:buSzPts val="2800"/>
              <a:buChar char="○"/>
            </a:pPr>
            <a:r>
              <a:rPr lang="de-DE" sz="3200" dirty="0"/>
              <a:t>CO, CO</a:t>
            </a:r>
            <a:r>
              <a:rPr lang="de-DE" sz="3200" baseline="-25000" dirty="0"/>
              <a:t>2</a:t>
            </a:r>
            <a:r>
              <a:rPr lang="de-DE" sz="3200" dirty="0"/>
              <a:t>, Feinstaub</a:t>
            </a:r>
          </a:p>
          <a:p>
            <a:pPr marL="457200" lvl="0" indent="-406400">
              <a:spcBef>
                <a:spcPts val="0"/>
              </a:spcBef>
              <a:buSzPts val="2800"/>
              <a:buChar char="○"/>
            </a:pPr>
            <a:r>
              <a:rPr lang="de-DE" sz="3200" dirty="0"/>
              <a:t>Echtzeitwerte online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5" descr="Ein Bild, das Im Haus, Mobiliar, Fenster, Stuhl enthält.&#10;&#10;Automatisch generierte Beschreibung">
            <a:extLst>
              <a:ext uri="{FF2B5EF4-FFF2-40B4-BE49-F238E27FC236}">
                <a16:creationId xmlns:a16="http://schemas.microsoft.com/office/drawing/2014/main" id="{A1010F7F-D3C5-A352-4811-B90FBFF6D9C5}"/>
              </a:ext>
            </a:extLst>
          </p:cNvPr>
          <p:cNvPicPr>
            <a:picLocks noChangeAspect="1"/>
          </p:cNvPicPr>
          <p:nvPr/>
        </p:nvPicPr>
        <p:blipFill>
          <a:blip r:embed="rId3"/>
          <a:srcRect t="16786" r="313" b="7567"/>
          <a:stretch/>
        </p:blipFill>
        <p:spPr>
          <a:xfrm>
            <a:off x="-3651" y="19878"/>
            <a:ext cx="12153811" cy="6917178"/>
          </a:xfrm>
          <a:prstGeom prst="rect">
            <a:avLst/>
          </a:prstGeom>
        </p:spPr>
      </p:pic>
      <p:pic>
        <p:nvPicPr>
          <p:cNvPr id="11" name="Grafik 10" descr="Ein Bild, das Zimmerpflanze, Wand, Im Haus, Pflanze enthält.&#10;&#10;Automatisch generierte Beschreibung">
            <a:extLst>
              <a:ext uri="{FF2B5EF4-FFF2-40B4-BE49-F238E27FC236}">
                <a16:creationId xmlns:a16="http://schemas.microsoft.com/office/drawing/2014/main" id="{3E9A5027-EFE6-6373-E1FE-4465B3F69F75}"/>
              </a:ext>
            </a:extLst>
          </p:cNvPr>
          <p:cNvPicPr>
            <a:picLocks/>
          </p:cNvPicPr>
          <p:nvPr/>
        </p:nvPicPr>
        <p:blipFill>
          <a:blip r:embed="rId4"/>
          <a:srcRect r="10636"/>
          <a:stretch/>
        </p:blipFill>
        <p:spPr>
          <a:xfrm>
            <a:off x="3159513" y="1735553"/>
            <a:ext cx="2880000" cy="4320000"/>
          </a:xfrm>
          <a:prstGeom prst="rect">
            <a:avLst/>
          </a:prstGeom>
          <a:ln w="139700" cap="sq">
            <a:solidFill>
              <a:schemeClr val="bg1"/>
            </a:solidFill>
            <a:prstDash val="solid"/>
            <a:miter lim="800000"/>
          </a:ln>
          <a:effectLst>
            <a:softEdge rad="38100"/>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Grafik 14" descr="Ein Bild, das Mobiliar, Tisch, Im Haus, Wand enthält.&#10;&#10;Automatisch generierte Beschreibung">
            <a:extLst>
              <a:ext uri="{FF2B5EF4-FFF2-40B4-BE49-F238E27FC236}">
                <a16:creationId xmlns:a16="http://schemas.microsoft.com/office/drawing/2014/main" id="{273AC228-D135-B56C-E338-2B48CF43A029}"/>
              </a:ext>
            </a:extLst>
          </p:cNvPr>
          <p:cNvPicPr>
            <a:picLocks/>
          </p:cNvPicPr>
          <p:nvPr/>
        </p:nvPicPr>
        <p:blipFill>
          <a:blip r:embed="rId5"/>
          <a:srcRect l="12421"/>
          <a:stretch/>
        </p:blipFill>
        <p:spPr>
          <a:xfrm>
            <a:off x="137931" y="2489897"/>
            <a:ext cx="2880000" cy="4320000"/>
          </a:xfrm>
          <a:prstGeom prst="rect">
            <a:avLst/>
          </a:prstGeom>
          <a:ln w="139700" cap="sq">
            <a:solidFill>
              <a:schemeClr val="bg1"/>
            </a:solidFill>
            <a:prstDash val="solid"/>
            <a:miter lim="800000"/>
          </a:ln>
          <a:effectLst>
            <a:softEdge rad="38100"/>
          </a:effectLst>
          <a:scene3d>
            <a:camera prst="perspectiveFront" fov="5400000"/>
            <a:lightRig rig="threePt" dir="t">
              <a:rot lat="0" lon="0" rev="2100000"/>
            </a:lightRig>
          </a:scene3d>
          <a:sp3d extrusionH="25400">
            <a:bevelT w="304800" h="152400" prst="hardEdge"/>
            <a:extrusionClr>
              <a:srgbClr val="000000"/>
            </a:extrusionClr>
          </a:sp3d>
        </p:spPr>
      </p:pic>
      <p:pic>
        <p:nvPicPr>
          <p:cNvPr id="24" name="Grafik 23" descr="Ein Bild, das Mobiliar, Buch, Im Haus, Tisch enthält.&#10;&#10;Automatisch generierte Beschreibung">
            <a:extLst>
              <a:ext uri="{FF2B5EF4-FFF2-40B4-BE49-F238E27FC236}">
                <a16:creationId xmlns:a16="http://schemas.microsoft.com/office/drawing/2014/main" id="{1E7D197C-89C8-EB4C-6126-2BE7BAE3F63B}"/>
              </a:ext>
            </a:extLst>
          </p:cNvPr>
          <p:cNvPicPr>
            <a:picLocks/>
          </p:cNvPicPr>
          <p:nvPr/>
        </p:nvPicPr>
        <p:blipFill>
          <a:blip r:embed="rId6"/>
          <a:srcRect l="20418" t="663" r="20418" b="-663"/>
          <a:stretch/>
        </p:blipFill>
        <p:spPr>
          <a:xfrm>
            <a:off x="9152223" y="1707712"/>
            <a:ext cx="2880000" cy="4320000"/>
          </a:xfrm>
          <a:prstGeom prst="rect">
            <a:avLst/>
          </a:prstGeom>
          <a:ln w="139700" cap="sq">
            <a:solidFill>
              <a:schemeClr val="bg1"/>
            </a:solidFill>
            <a:prstDash val="solid"/>
            <a:miter lim="800000"/>
          </a:ln>
          <a:effectLst>
            <a:softEdge rad="38100"/>
          </a:effectLst>
          <a:scene3d>
            <a:camera prst="perspectiveFront" fov="5400000"/>
            <a:lightRig rig="threePt" dir="t">
              <a:rot lat="0" lon="0" rev="2100000"/>
            </a:lightRig>
          </a:scene3d>
          <a:sp3d extrusionH="25400">
            <a:bevelT w="304800" h="152400" prst="hardEdge"/>
            <a:extrusionClr>
              <a:srgbClr val="000000"/>
            </a:extrusionClr>
          </a:sp3d>
        </p:spPr>
      </p:pic>
      <p:sp>
        <p:nvSpPr>
          <p:cNvPr id="29" name="Abgerundetes Rechteck 28">
            <a:extLst>
              <a:ext uri="{FF2B5EF4-FFF2-40B4-BE49-F238E27FC236}">
                <a16:creationId xmlns:a16="http://schemas.microsoft.com/office/drawing/2014/main" id="{E52D846B-A8DD-ACE3-564F-5E14E731A512}"/>
              </a:ext>
            </a:extLst>
          </p:cNvPr>
          <p:cNvSpPr/>
          <p:nvPr/>
        </p:nvSpPr>
        <p:spPr>
          <a:xfrm>
            <a:off x="446047" y="321947"/>
            <a:ext cx="11292603" cy="1272979"/>
          </a:xfrm>
          <a:prstGeom prst="roundRect">
            <a:avLst/>
          </a:prstGeom>
          <a:solidFill>
            <a:srgbClr val="5197BE">
              <a:alpha val="80008"/>
            </a:srgbClr>
          </a:solidFill>
          <a:ln w="44450">
            <a:solidFill>
              <a:schemeClr val="bg1"/>
            </a:solidFill>
          </a:ln>
        </p:spPr>
        <p:txBody>
          <a:bodyPr wrap="none" lIns="36000" tIns="45720" rIns="36000" bIns="45720">
            <a:noAutofit/>
          </a:bodyPr>
          <a:lstStyle/>
          <a:p>
            <a:endParaRPr lang="de-AT" sz="3200" cap="none" spc="50">
              <a:ln w="9525" cmpd="sng">
                <a:noFill/>
                <a:prstDash val="solid"/>
              </a:ln>
              <a:solidFill>
                <a:srgbClr val="70AD47">
                  <a:tint val="1000"/>
                </a:srgbClr>
              </a:solidFill>
              <a:effectLst/>
              <a:latin typeface="Lato" panose="020F0502020204030203" pitchFamily="34" charset="0"/>
            </a:endParaRPr>
          </a:p>
        </p:txBody>
      </p:sp>
      <p:pic>
        <p:nvPicPr>
          <p:cNvPr id="28" name="Grafik 27" descr="Ein Bild, das Aquarium, Grün, Im Haus, Gras enthält.&#10;&#10;Automatisch generierte Beschreibung">
            <a:extLst>
              <a:ext uri="{FF2B5EF4-FFF2-40B4-BE49-F238E27FC236}">
                <a16:creationId xmlns:a16="http://schemas.microsoft.com/office/drawing/2014/main" id="{536A1A0C-782D-9BD1-02E0-1D825C4F6B39}"/>
              </a:ext>
            </a:extLst>
          </p:cNvPr>
          <p:cNvPicPr>
            <a:picLocks/>
          </p:cNvPicPr>
          <p:nvPr/>
        </p:nvPicPr>
        <p:blipFill>
          <a:blip r:embed="rId7"/>
          <a:srcRect l="13358"/>
          <a:stretch/>
        </p:blipFill>
        <p:spPr>
          <a:xfrm>
            <a:off x="6152489" y="2439364"/>
            <a:ext cx="2880000" cy="4321256"/>
          </a:xfrm>
          <a:prstGeom prst="rect">
            <a:avLst/>
          </a:prstGeom>
          <a:ln w="139700" cap="sq">
            <a:solidFill>
              <a:schemeClr val="bg1"/>
            </a:solidFill>
            <a:prstDash val="solid"/>
            <a:miter lim="800000"/>
          </a:ln>
          <a:effectLst>
            <a:softEdge rad="38100"/>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itel 25">
            <a:extLst>
              <a:ext uri="{FF2B5EF4-FFF2-40B4-BE49-F238E27FC236}">
                <a16:creationId xmlns:a16="http://schemas.microsoft.com/office/drawing/2014/main" id="{246D8B00-B079-7074-2721-0FA7B959CFC0}"/>
              </a:ext>
            </a:extLst>
          </p:cNvPr>
          <p:cNvSpPr>
            <a:spLocks noGrp="1"/>
          </p:cNvSpPr>
          <p:nvPr>
            <p:ph type="title"/>
          </p:nvPr>
        </p:nvSpPr>
        <p:spPr>
          <a:xfrm>
            <a:off x="453350" y="306591"/>
            <a:ext cx="11285300" cy="1325563"/>
          </a:xfrm>
          <a:solidFill>
            <a:schemeClr val="bg1"/>
          </a:solidFill>
          <a:ln w="38100" cap="rnd" cmpd="tri">
            <a:solidFill>
              <a:srgbClr val="63A1C5"/>
            </a:solidFill>
            <a:extLst>
              <a:ext uri="{C807C97D-BFC1-408E-A445-0C87EB9F89A2}">
                <ask:lineSketchStyleProps xmlns:ask="http://schemas.microsoft.com/office/drawing/2018/sketchyshapes" sd="1219033472">
                  <a:custGeom>
                    <a:avLst/>
                    <a:gdLst>
                      <a:gd name="connsiteX0" fmla="*/ 0 w 10894142"/>
                      <a:gd name="connsiteY0" fmla="*/ 0 h 1765841"/>
                      <a:gd name="connsiteX1" fmla="*/ 10894142 w 10894142"/>
                      <a:gd name="connsiteY1" fmla="*/ 0 h 1765841"/>
                      <a:gd name="connsiteX2" fmla="*/ 10894142 w 10894142"/>
                      <a:gd name="connsiteY2" fmla="*/ 1765841 h 1765841"/>
                      <a:gd name="connsiteX3" fmla="*/ 0 w 10894142"/>
                      <a:gd name="connsiteY3" fmla="*/ 1765841 h 1765841"/>
                      <a:gd name="connsiteX4" fmla="*/ 0 w 10894142"/>
                      <a:gd name="connsiteY4" fmla="*/ 0 h 176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142" h="1765841" fill="none" extrusionOk="0">
                        <a:moveTo>
                          <a:pt x="0" y="0"/>
                        </a:moveTo>
                        <a:cubicBezTo>
                          <a:pt x="1850465" y="-49533"/>
                          <a:pt x="8824889" y="-14809"/>
                          <a:pt x="10894142" y="0"/>
                        </a:cubicBezTo>
                        <a:cubicBezTo>
                          <a:pt x="10749755" y="663354"/>
                          <a:pt x="11023263" y="933566"/>
                          <a:pt x="10894142" y="1765841"/>
                        </a:cubicBezTo>
                        <a:cubicBezTo>
                          <a:pt x="7906729" y="1717610"/>
                          <a:pt x="4992186" y="1850296"/>
                          <a:pt x="0" y="1765841"/>
                        </a:cubicBezTo>
                        <a:cubicBezTo>
                          <a:pt x="-21893" y="1154115"/>
                          <a:pt x="48123" y="299716"/>
                          <a:pt x="0" y="0"/>
                        </a:cubicBezTo>
                        <a:close/>
                      </a:path>
                      <a:path w="10894142" h="1765841" stroke="0" extrusionOk="0">
                        <a:moveTo>
                          <a:pt x="0" y="0"/>
                        </a:moveTo>
                        <a:cubicBezTo>
                          <a:pt x="2592044" y="118645"/>
                          <a:pt x="7070264" y="116012"/>
                          <a:pt x="10894142" y="0"/>
                        </a:cubicBezTo>
                        <a:cubicBezTo>
                          <a:pt x="11014797" y="626406"/>
                          <a:pt x="10785335" y="1331704"/>
                          <a:pt x="10894142" y="1765841"/>
                        </a:cubicBezTo>
                        <a:cubicBezTo>
                          <a:pt x="6636012" y="1900441"/>
                          <a:pt x="5102076" y="1608645"/>
                          <a:pt x="0" y="1765841"/>
                        </a:cubicBezTo>
                        <a:cubicBezTo>
                          <a:pt x="41792" y="1183853"/>
                          <a:pt x="-37890" y="738307"/>
                          <a:pt x="0" y="0"/>
                        </a:cubicBezTo>
                        <a:close/>
                      </a:path>
                    </a:pathLst>
                  </a:custGeom>
                  <ask:type>
                    <ask:lineSketchNone/>
                  </ask:type>
                </ask:lineSketchStyleProps>
              </a:ext>
            </a:extLst>
          </a:ln>
          <a:effectLst>
            <a:softEdge rad="87778"/>
          </a:effectLst>
        </p:spPr>
        <p:txBody>
          <a:bodyPr vert="horz" lIns="91440" tIns="45720" rIns="91440" bIns="45720" rtlCol="0" anchor="ctr" anchorCtr="1">
            <a:normAutofit/>
          </a:bodyPr>
          <a:lstStyle/>
          <a:p>
            <a:pPr algn="ctr">
              <a:lnSpc>
                <a:spcPct val="120000"/>
              </a:lnSpc>
              <a:spcBef>
                <a:spcPts val="600"/>
              </a:spcBef>
              <a:buFont typeface="Arial" panose="020B0604020202020204" pitchFamily="34" charset="0"/>
            </a:pPr>
            <a:r>
              <a:rPr lang="de-DE" sz="4400" dirty="0">
                <a:solidFill>
                  <a:srgbClr val="00006F"/>
                </a:solidFill>
                <a:ea typeface="+mn-ea"/>
                <a:cs typeface="+mn-cs"/>
              </a:rPr>
              <a:t>Tourismusschule Wien</a:t>
            </a:r>
          </a:p>
        </p:txBody>
      </p:sp>
      <p:grpSp>
        <p:nvGrpSpPr>
          <p:cNvPr id="14" name="Gruppieren 13">
            <a:extLst>
              <a:ext uri="{FF2B5EF4-FFF2-40B4-BE49-F238E27FC236}">
                <a16:creationId xmlns:a16="http://schemas.microsoft.com/office/drawing/2014/main" id="{8CF4CE7D-43FB-865D-71E5-4A091095A1B1}"/>
              </a:ext>
            </a:extLst>
          </p:cNvPr>
          <p:cNvGrpSpPr/>
          <p:nvPr/>
        </p:nvGrpSpPr>
        <p:grpSpPr>
          <a:xfrm>
            <a:off x="9158090" y="4649897"/>
            <a:ext cx="2895979" cy="2110723"/>
            <a:chOff x="9158396" y="5538195"/>
            <a:chExt cx="2895979" cy="2110723"/>
          </a:xfrm>
        </p:grpSpPr>
        <p:sp>
          <p:nvSpPr>
            <p:cNvPr id="2" name="Abgerundetes Rechteck 1">
              <a:extLst>
                <a:ext uri="{FF2B5EF4-FFF2-40B4-BE49-F238E27FC236}">
                  <a16:creationId xmlns:a16="http://schemas.microsoft.com/office/drawing/2014/main" id="{FAA2797E-C7EE-1FE0-2AB3-A2676CDA2571}"/>
                </a:ext>
              </a:extLst>
            </p:cNvPr>
            <p:cNvSpPr/>
            <p:nvPr/>
          </p:nvSpPr>
          <p:spPr>
            <a:xfrm>
              <a:off x="9158396" y="6238784"/>
              <a:ext cx="2890112" cy="1410134"/>
            </a:xfrm>
            <a:prstGeom prst="roundRect">
              <a:avLst/>
            </a:prstGeom>
            <a:solidFill>
              <a:srgbClr val="5197BE">
                <a:alpha val="80008"/>
              </a:srgbClr>
            </a:solidFill>
            <a:ln w="44450">
              <a:solidFill>
                <a:schemeClr val="bg1"/>
              </a:solidFill>
            </a:ln>
          </p:spPr>
          <p:txBody>
            <a:bodyPr wrap="none" lIns="36000" tIns="45720" rIns="36000" bIns="45720">
              <a:noAutofit/>
            </a:bodyPr>
            <a:lstStyle/>
            <a:p>
              <a:r>
                <a:rPr lang="de-AT" sz="3200" cap="none" spc="50" dirty="0">
                  <a:ln w="9525" cmpd="sng">
                    <a:noFill/>
                    <a:prstDash val="solid"/>
                  </a:ln>
                  <a:solidFill>
                    <a:srgbClr val="70AD47">
                      <a:tint val="1000"/>
                    </a:srgbClr>
                  </a:solidFill>
                  <a:effectLst/>
                  <a:latin typeface="Lato" panose="020F0502020204030203" pitchFamily="34" charset="0"/>
                </a:rPr>
                <a:t>Matura mit</a:t>
              </a:r>
              <a:br>
                <a:rPr lang="de-AT" sz="3200" cap="none" spc="50" dirty="0">
                  <a:ln w="9525" cmpd="sng">
                    <a:noFill/>
                    <a:prstDash val="solid"/>
                  </a:ln>
                  <a:solidFill>
                    <a:srgbClr val="70AD47">
                      <a:tint val="1000"/>
                    </a:srgbClr>
                  </a:solidFill>
                  <a:effectLst/>
                  <a:latin typeface="Lato" panose="020F0502020204030203" pitchFamily="34" charset="0"/>
                </a:rPr>
              </a:br>
              <a:r>
                <a:rPr lang="de-AT" sz="3200" cap="none" spc="50" dirty="0">
                  <a:ln w="9525" cmpd="sng">
                    <a:noFill/>
                    <a:prstDash val="solid"/>
                  </a:ln>
                  <a:solidFill>
                    <a:srgbClr val="70AD47">
                      <a:tint val="1000"/>
                    </a:srgbClr>
                  </a:solidFill>
                  <a:effectLst/>
                  <a:latin typeface="Lato" panose="020F0502020204030203" pitchFamily="34" charset="0"/>
                </a:rPr>
                <a:t>HEPA &amp; Birdie</a:t>
              </a:r>
            </a:p>
          </p:txBody>
        </p:sp>
        <p:grpSp>
          <p:nvGrpSpPr>
            <p:cNvPr id="10" name="Gruppieren 9">
              <a:extLst>
                <a:ext uri="{FF2B5EF4-FFF2-40B4-BE49-F238E27FC236}">
                  <a16:creationId xmlns:a16="http://schemas.microsoft.com/office/drawing/2014/main" id="{EBC490D9-AB3A-0E32-5E3B-9896C6736C6F}"/>
                </a:ext>
              </a:extLst>
            </p:cNvPr>
            <p:cNvGrpSpPr/>
            <p:nvPr/>
          </p:nvGrpSpPr>
          <p:grpSpPr>
            <a:xfrm>
              <a:off x="11422925" y="5538195"/>
              <a:ext cx="631450" cy="1418739"/>
              <a:chOff x="8225161" y="3259845"/>
              <a:chExt cx="631450" cy="1418739"/>
            </a:xfrm>
          </p:grpSpPr>
          <p:sp>
            <p:nvSpPr>
              <p:cNvPr id="12" name="Oval 11">
                <a:extLst>
                  <a:ext uri="{FF2B5EF4-FFF2-40B4-BE49-F238E27FC236}">
                    <a16:creationId xmlns:a16="http://schemas.microsoft.com/office/drawing/2014/main" id="{1026566A-32E3-D8C6-BC3D-288912EAE13C}"/>
                  </a:ext>
                </a:extLst>
              </p:cNvPr>
              <p:cNvSpPr/>
              <p:nvPr/>
            </p:nvSpPr>
            <p:spPr>
              <a:xfrm>
                <a:off x="8225161" y="3884876"/>
                <a:ext cx="569137" cy="577164"/>
              </a:xfrm>
              <a:prstGeom prst="ellipse">
                <a:avLst/>
              </a:prstGeom>
              <a:solidFill>
                <a:srgbClr val="F5D9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Lato" panose="020F0502020204030203" pitchFamily="34" charset="0"/>
                </a:endParaRPr>
              </a:p>
            </p:txBody>
          </p:sp>
          <p:pic>
            <p:nvPicPr>
              <p:cNvPr id="13" name="Grafik 12" descr="Ein Bild, das Text, Gerät, Elektronisches Gerät, Handy enthält.&#10;&#10;Automatisch generierte Beschreibung">
                <a:extLst>
                  <a:ext uri="{FF2B5EF4-FFF2-40B4-BE49-F238E27FC236}">
                    <a16:creationId xmlns:a16="http://schemas.microsoft.com/office/drawing/2014/main" id="{EADE0B7A-9CFE-2778-7E18-FA6E0588B32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581" b="89222" l="9409" r="97312">
                            <a14:foregroundMark x1="89247" y1="19162" x2="90591" y2="51497"/>
                            <a14:foregroundMark x1="90591" y1="51497" x2="88861" y2="69362"/>
                            <a14:foregroundMark x1="89024" y1="70760" x2="91398" y2="51497"/>
                            <a14:foregroundMark x1="91398" y1="51497" x2="93151" y2="65381"/>
                            <a14:foregroundMark x1="91935" y1="47904" x2="95161" y2="53892"/>
                            <a14:foregroundMark x1="96774" y1="58683" x2="96774" y2="59715"/>
                            <a14:foregroundMark x1="83871" y1="55689" x2="83871" y2="60479"/>
                            <a14:foregroundMark x1="85753" y1="61677" x2="90591" y2="76048"/>
                            <a14:foregroundMark x1="94355" y1="64671" x2="83602" y2="59281"/>
                            <a14:foregroundMark x1="95161" y1="64072" x2="83602" y2="59281"/>
                            <a14:foregroundMark x1="89247" y1="80838" x2="84677" y2="58683"/>
                            <a14:foregroundMark x1="94355" y1="73054" x2="95430" y2="68263"/>
                            <a14:backgroundMark x1="80376" y1="21557" x2="80645" y2="52096"/>
                            <a14:backgroundMark x1="80645" y1="52096" x2="80376" y2="17365"/>
                            <a14:backgroundMark x1="98005" y1="68862" x2="98118" y2="71257"/>
                            <a14:backgroundMark x1="97948" y1="67665" x2="97976" y2="68263"/>
                            <a14:backgroundMark x1="97920" y1="67066" x2="97948" y2="67665"/>
                            <a14:backgroundMark x1="79484" y1="60479" x2="79301" y2="69461"/>
                            <a14:backgroundMark x1="79570" y1="70659" x2="79570" y2="70659"/>
                            <a14:backgroundMark x1="84930" y1="76162" x2="85753" y2="83234"/>
                            <a14:backgroundMark x1="83104" y1="60479" x2="83602" y2="64759"/>
                            <a14:backgroundMark x1="82412" y1="54533" x2="82547" y2="55689"/>
                            <a14:backgroundMark x1="95974" y1="67248" x2="98387" y2="63473"/>
                            <a14:backgroundMark x1="85753" y1="83234" x2="87668" y2="80239"/>
                            <a14:backgroundMark x1="98387" y1="63473" x2="96774" y2="50898"/>
                          </a14:backgroundRemoval>
                        </a14:imgEffect>
                      </a14:imgLayer>
                    </a14:imgProps>
                  </a:ext>
                </a:extLst>
              </a:blip>
              <a:srcRect l="80059"/>
              <a:stretch/>
            </p:blipFill>
            <p:spPr>
              <a:xfrm>
                <a:off x="8225161" y="3259845"/>
                <a:ext cx="631450" cy="1418739"/>
              </a:xfrm>
              <a:prstGeom prst="rect">
                <a:avLst/>
              </a:prstGeom>
            </p:spPr>
          </p:pic>
        </p:grpSp>
      </p:grpSp>
    </p:spTree>
    <p:extLst>
      <p:ext uri="{BB962C8B-B14F-4D97-AF65-F5344CB8AC3E}">
        <p14:creationId xmlns:p14="http://schemas.microsoft.com/office/powerpoint/2010/main" val="48719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rgbClr val="A7C7D8"/>
            </a:gs>
            <a:gs pos="37000">
              <a:srgbClr val="5197BE">
                <a:alpha val="93000"/>
              </a:srgbClr>
            </a:gs>
            <a:gs pos="29000">
              <a:srgbClr val="5197BE">
                <a:lumMod val="87000"/>
                <a:lumOff val="13000"/>
                <a:alpha val="94000"/>
              </a:srgbClr>
            </a:gs>
            <a:gs pos="79000">
              <a:srgbClr val="5197BE">
                <a:lumMod val="86000"/>
                <a:lumOff val="14000"/>
              </a:srgbClr>
            </a:gs>
            <a:gs pos="92000">
              <a:srgbClr val="A7C7D8"/>
            </a:gs>
          </a:gsLst>
          <a:lin ang="7800000" scaled="0"/>
          <a:tileRect/>
        </a:gradFill>
        <a:effectLst/>
      </p:bgPr>
    </p:bg>
    <p:spTree>
      <p:nvGrpSpPr>
        <p:cNvPr id="1" name=""/>
        <p:cNvGrpSpPr/>
        <p:nvPr/>
      </p:nvGrpSpPr>
      <p:grpSpPr>
        <a:xfrm>
          <a:off x="0" y="0"/>
          <a:ext cx="0" cy="0"/>
          <a:chOff x="0" y="0"/>
          <a:chExt cx="0" cy="0"/>
        </a:xfrm>
      </p:grpSpPr>
      <p:pic>
        <p:nvPicPr>
          <p:cNvPr id="3" name="Google Shape;385;p20" descr="Ein Bild, das Text, Elektronik enthält.&#10;&#10;Automatisch generierte Beschreibung">
            <a:extLst>
              <a:ext uri="{FF2B5EF4-FFF2-40B4-BE49-F238E27FC236}">
                <a16:creationId xmlns:a16="http://schemas.microsoft.com/office/drawing/2014/main" id="{DBDA5925-2C4C-54AD-036E-E86490F6DEC7}"/>
              </a:ext>
            </a:extLst>
          </p:cNvPr>
          <p:cNvPicPr preferRelativeResize="0"/>
          <p:nvPr/>
        </p:nvPicPr>
        <p:blipFill rotWithShape="1">
          <a:blip r:embed="rId3">
            <a:alphaModFix/>
          </a:blip>
          <a:srcRect/>
          <a:stretch/>
        </p:blipFill>
        <p:spPr>
          <a:xfrm>
            <a:off x="608550" y="1105774"/>
            <a:ext cx="5202477" cy="4896044"/>
          </a:xfrm>
          <a:prstGeom prst="rect">
            <a:avLst/>
          </a:prstGeom>
          <a:noFill/>
          <a:ln>
            <a:noFill/>
          </a:ln>
        </p:spPr>
      </p:pic>
      <p:sp>
        <p:nvSpPr>
          <p:cNvPr id="5" name="Titel 1">
            <a:extLst>
              <a:ext uri="{FF2B5EF4-FFF2-40B4-BE49-F238E27FC236}">
                <a16:creationId xmlns:a16="http://schemas.microsoft.com/office/drawing/2014/main" id="{9F3E2D3F-B9C3-ADA3-48C6-34D397596A68}"/>
              </a:ext>
            </a:extLst>
          </p:cNvPr>
          <p:cNvSpPr>
            <a:spLocks noGrp="1"/>
          </p:cNvSpPr>
          <p:nvPr>
            <p:ph type="title"/>
          </p:nvPr>
        </p:nvSpPr>
        <p:spPr>
          <a:xfrm>
            <a:off x="6380973" y="1053058"/>
            <a:ext cx="5202477" cy="1325563"/>
          </a:xfrm>
          <a:solidFill>
            <a:schemeClr val="bg1"/>
          </a:solidFill>
          <a:ln w="38100" cap="rnd" cmpd="tri">
            <a:solidFill>
              <a:srgbClr val="63A1C5"/>
            </a:solidFill>
            <a:extLst>
              <a:ext uri="{C807C97D-BFC1-408E-A445-0C87EB9F89A2}">
                <ask:lineSketchStyleProps xmlns:ask="http://schemas.microsoft.com/office/drawing/2018/sketchyshapes" sd="1219033472">
                  <a:custGeom>
                    <a:avLst/>
                    <a:gdLst>
                      <a:gd name="connsiteX0" fmla="*/ 0 w 10894142"/>
                      <a:gd name="connsiteY0" fmla="*/ 0 h 1765841"/>
                      <a:gd name="connsiteX1" fmla="*/ 10894142 w 10894142"/>
                      <a:gd name="connsiteY1" fmla="*/ 0 h 1765841"/>
                      <a:gd name="connsiteX2" fmla="*/ 10894142 w 10894142"/>
                      <a:gd name="connsiteY2" fmla="*/ 1765841 h 1765841"/>
                      <a:gd name="connsiteX3" fmla="*/ 0 w 10894142"/>
                      <a:gd name="connsiteY3" fmla="*/ 1765841 h 1765841"/>
                      <a:gd name="connsiteX4" fmla="*/ 0 w 10894142"/>
                      <a:gd name="connsiteY4" fmla="*/ 0 h 176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142" h="1765841" fill="none" extrusionOk="0">
                        <a:moveTo>
                          <a:pt x="0" y="0"/>
                        </a:moveTo>
                        <a:cubicBezTo>
                          <a:pt x="1850465" y="-49533"/>
                          <a:pt x="8824889" y="-14809"/>
                          <a:pt x="10894142" y="0"/>
                        </a:cubicBezTo>
                        <a:cubicBezTo>
                          <a:pt x="10749755" y="663354"/>
                          <a:pt x="11023263" y="933566"/>
                          <a:pt x="10894142" y="1765841"/>
                        </a:cubicBezTo>
                        <a:cubicBezTo>
                          <a:pt x="7906729" y="1717610"/>
                          <a:pt x="4992186" y="1850296"/>
                          <a:pt x="0" y="1765841"/>
                        </a:cubicBezTo>
                        <a:cubicBezTo>
                          <a:pt x="-21893" y="1154115"/>
                          <a:pt x="48123" y="299716"/>
                          <a:pt x="0" y="0"/>
                        </a:cubicBezTo>
                        <a:close/>
                      </a:path>
                      <a:path w="10894142" h="1765841" stroke="0" extrusionOk="0">
                        <a:moveTo>
                          <a:pt x="0" y="0"/>
                        </a:moveTo>
                        <a:cubicBezTo>
                          <a:pt x="2592044" y="118645"/>
                          <a:pt x="7070264" y="116012"/>
                          <a:pt x="10894142" y="0"/>
                        </a:cubicBezTo>
                        <a:cubicBezTo>
                          <a:pt x="11014797" y="626406"/>
                          <a:pt x="10785335" y="1331704"/>
                          <a:pt x="10894142" y="1765841"/>
                        </a:cubicBezTo>
                        <a:cubicBezTo>
                          <a:pt x="6636012" y="1900441"/>
                          <a:pt x="5102076" y="1608645"/>
                          <a:pt x="0" y="1765841"/>
                        </a:cubicBezTo>
                        <a:cubicBezTo>
                          <a:pt x="41792" y="1183853"/>
                          <a:pt x="-37890" y="738307"/>
                          <a:pt x="0" y="0"/>
                        </a:cubicBezTo>
                        <a:close/>
                      </a:path>
                    </a:pathLst>
                  </a:custGeom>
                  <ask:type>
                    <ask:lineSketchNone/>
                  </ask:type>
                </ask:lineSketchStyleProps>
              </a:ext>
            </a:extLst>
          </a:ln>
          <a:effectLst>
            <a:softEdge rad="87778"/>
          </a:effectLst>
        </p:spPr>
        <p:txBody>
          <a:bodyPr vert="horz" lIns="91440" tIns="45720" rIns="91440" bIns="45720" rtlCol="0" anchor="ctr" anchorCtr="1">
            <a:normAutofit/>
          </a:bodyPr>
          <a:lstStyle/>
          <a:p>
            <a:pPr algn="ctr">
              <a:lnSpc>
                <a:spcPct val="120000"/>
              </a:lnSpc>
              <a:spcBef>
                <a:spcPts val="600"/>
              </a:spcBef>
              <a:buFont typeface="Arial" panose="020B0604020202020204" pitchFamily="34" charset="0"/>
            </a:pPr>
            <a:r>
              <a:rPr lang="de-AT" sz="4400">
                <a:solidFill>
                  <a:srgbClr val="00006F"/>
                </a:solidFill>
                <a:ea typeface="+mn-ea"/>
                <a:cs typeface="+mn-cs"/>
              </a:rPr>
              <a:t>Chat GPT </a:t>
            </a:r>
            <a:endParaRPr lang="de-AT" sz="4400" dirty="0">
              <a:solidFill>
                <a:srgbClr val="00006F"/>
              </a:solidFill>
              <a:ea typeface="+mn-ea"/>
              <a:cs typeface="+mn-cs"/>
            </a:endParaRPr>
          </a:p>
        </p:txBody>
      </p:sp>
      <p:sp>
        <p:nvSpPr>
          <p:cNvPr id="6" name="Inhaltsplatzhalter 2">
            <a:extLst>
              <a:ext uri="{FF2B5EF4-FFF2-40B4-BE49-F238E27FC236}">
                <a16:creationId xmlns:a16="http://schemas.microsoft.com/office/drawing/2014/main" id="{71636B75-E549-C838-EF45-AB63A9D14706}"/>
              </a:ext>
            </a:extLst>
          </p:cNvPr>
          <p:cNvSpPr>
            <a:spLocks noGrp="1"/>
          </p:cNvSpPr>
          <p:nvPr>
            <p:ph idx="1"/>
          </p:nvPr>
        </p:nvSpPr>
        <p:spPr>
          <a:xfrm>
            <a:off x="6380975" y="2531019"/>
            <a:ext cx="5202475" cy="3437177"/>
          </a:xfrm>
        </p:spPr>
        <p:txBody>
          <a:bodyPr>
            <a:normAutofit fontScale="85000" lnSpcReduction="10000"/>
          </a:bodyPr>
          <a:lstStyle/>
          <a:p>
            <a:pPr marL="0" indent="0" algn="just">
              <a:buNone/>
            </a:pPr>
            <a:r>
              <a:rPr lang="de-AT" sz="3000" dirty="0">
                <a:highlight>
                  <a:srgbClr val="63A1C5"/>
                </a:highlight>
              </a:rPr>
              <a:t>Was für Auswirkungen hätten Investitionen in gesunde Innenraumluft (HEPA-Luftreiniger oder besser) in allen Schulen und Kindergärten einer österreichischen Gemeinde mit knapp 5000 Einwohnern? </a:t>
            </a:r>
          </a:p>
        </p:txBody>
      </p:sp>
      <p:pic>
        <p:nvPicPr>
          <p:cNvPr id="9" name="Grafik 8">
            <a:extLst>
              <a:ext uri="{FF2B5EF4-FFF2-40B4-BE49-F238E27FC236}">
                <a16:creationId xmlns:a16="http://schemas.microsoft.com/office/drawing/2014/main" id="{57451408-410A-7FD1-4C4B-F7539AA2A11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888572" y="-68021"/>
            <a:ext cx="2679946" cy="2619723"/>
          </a:xfrm>
          <a:prstGeom prst="rect">
            <a:avLst/>
          </a:prstGeom>
        </p:spPr>
      </p:pic>
    </p:spTree>
    <p:extLst>
      <p:ext uri="{BB962C8B-B14F-4D97-AF65-F5344CB8AC3E}">
        <p14:creationId xmlns:p14="http://schemas.microsoft.com/office/powerpoint/2010/main" val="12125530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Vogel, Text, Logo enthält.&#10;&#10;KI-generierte Inhalte können fehlerhaft sein.">
            <a:extLst>
              <a:ext uri="{FF2B5EF4-FFF2-40B4-BE49-F238E27FC236}">
                <a16:creationId xmlns:a16="http://schemas.microsoft.com/office/drawing/2014/main" id="{111F8E00-3960-49B6-12D5-289CC493222B}"/>
              </a:ext>
            </a:extLst>
          </p:cNvPr>
          <p:cNvPicPr>
            <a:picLocks noChangeAspect="1"/>
          </p:cNvPicPr>
          <p:nvPr/>
        </p:nvPicPr>
        <p:blipFill>
          <a:blip r:embed="rId2"/>
          <a:stretch>
            <a:fillRect/>
          </a:stretch>
        </p:blipFill>
        <p:spPr>
          <a:xfrm>
            <a:off x="3206374" y="0"/>
            <a:ext cx="5779250" cy="5779250"/>
          </a:xfrm>
          <a:prstGeom prst="rect">
            <a:avLst/>
          </a:prstGeom>
        </p:spPr>
      </p:pic>
      <p:sp>
        <p:nvSpPr>
          <p:cNvPr id="4" name="Abgerundetes Rechteck 3">
            <a:extLst>
              <a:ext uri="{FF2B5EF4-FFF2-40B4-BE49-F238E27FC236}">
                <a16:creationId xmlns:a16="http://schemas.microsoft.com/office/drawing/2014/main" id="{285795EC-EDED-F561-B88C-1972F78174B6}"/>
              </a:ext>
            </a:extLst>
          </p:cNvPr>
          <p:cNvSpPr/>
          <p:nvPr/>
        </p:nvSpPr>
        <p:spPr>
          <a:xfrm>
            <a:off x="3104532" y="5811908"/>
            <a:ext cx="6113567" cy="826477"/>
          </a:xfrm>
          <a:prstGeom prst="roundRect">
            <a:avLst/>
          </a:prstGeom>
          <a:solidFill>
            <a:srgbClr val="5197BE">
              <a:alpha val="80008"/>
            </a:srgbClr>
          </a:solidFill>
          <a:ln w="44450">
            <a:solidFill>
              <a:schemeClr val="bg1"/>
            </a:solidFill>
          </a:ln>
        </p:spPr>
        <p:txBody>
          <a:bodyPr wrap="none" lIns="36000" tIns="45720" rIns="36000" bIns="45720" anchor="ctr" anchorCtr="0">
            <a:noAutofit/>
          </a:bodyPr>
          <a:lstStyle/>
          <a:p>
            <a:pPr algn="ctr"/>
            <a:r>
              <a:rPr lang="de-AT" sz="3200" cap="none" spc="50" dirty="0">
                <a:ln w="9525" cmpd="sng">
                  <a:noFill/>
                  <a:prstDash val="solid"/>
                </a:ln>
                <a:solidFill>
                  <a:srgbClr val="70AD47">
                    <a:tint val="1000"/>
                  </a:srgbClr>
                </a:solidFill>
                <a:effectLst/>
                <a:latin typeface="Lato" panose="020F0502020204030203" pitchFamily="34" charset="0"/>
              </a:rPr>
              <a:t>Danke für die Aufmerksamkeit!</a:t>
            </a:r>
          </a:p>
        </p:txBody>
      </p:sp>
    </p:spTree>
    <p:extLst>
      <p:ext uri="{BB962C8B-B14F-4D97-AF65-F5344CB8AC3E}">
        <p14:creationId xmlns:p14="http://schemas.microsoft.com/office/powerpoint/2010/main" val="3824377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rgbClr val="A7C7D8"/>
            </a:gs>
            <a:gs pos="56000">
              <a:srgbClr val="5197BE">
                <a:alpha val="93000"/>
              </a:srgbClr>
            </a:gs>
            <a:gs pos="29000">
              <a:srgbClr val="5197BE">
                <a:lumMod val="87000"/>
                <a:lumOff val="13000"/>
                <a:alpha val="94000"/>
              </a:srgbClr>
            </a:gs>
            <a:gs pos="79000">
              <a:srgbClr val="5197BE">
                <a:lumMod val="86000"/>
                <a:lumOff val="14000"/>
              </a:srgbClr>
            </a:gs>
            <a:gs pos="92000">
              <a:srgbClr val="A7C7D8"/>
            </a:gs>
          </a:gsLst>
          <a:lin ang="7800000" scaled="0"/>
          <a:tileRect/>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CFF3D-D790-8E33-864C-D11A80E2D289}"/>
              </a:ext>
            </a:extLst>
          </p:cNvPr>
          <p:cNvSpPr>
            <a:spLocks noGrp="1"/>
          </p:cNvSpPr>
          <p:nvPr>
            <p:ph type="title"/>
          </p:nvPr>
        </p:nvSpPr>
        <p:spPr>
          <a:xfrm>
            <a:off x="648000" y="467668"/>
            <a:ext cx="11133690" cy="1622321"/>
          </a:xfrm>
          <a:solidFill>
            <a:schemeClr val="bg1"/>
          </a:solidFill>
          <a:ln w="38100" cap="rnd" cmpd="tri">
            <a:solidFill>
              <a:srgbClr val="63A1C5"/>
            </a:solidFill>
            <a:extLst>
              <a:ext uri="{C807C97D-BFC1-408E-A445-0C87EB9F89A2}">
                <ask:lineSketchStyleProps xmlns:ask="http://schemas.microsoft.com/office/drawing/2018/sketchyshapes" sd="1219033472">
                  <a:custGeom>
                    <a:avLst/>
                    <a:gdLst>
                      <a:gd name="connsiteX0" fmla="*/ 0 w 10894142"/>
                      <a:gd name="connsiteY0" fmla="*/ 0 h 1765841"/>
                      <a:gd name="connsiteX1" fmla="*/ 10894142 w 10894142"/>
                      <a:gd name="connsiteY1" fmla="*/ 0 h 1765841"/>
                      <a:gd name="connsiteX2" fmla="*/ 10894142 w 10894142"/>
                      <a:gd name="connsiteY2" fmla="*/ 1765841 h 1765841"/>
                      <a:gd name="connsiteX3" fmla="*/ 0 w 10894142"/>
                      <a:gd name="connsiteY3" fmla="*/ 1765841 h 1765841"/>
                      <a:gd name="connsiteX4" fmla="*/ 0 w 10894142"/>
                      <a:gd name="connsiteY4" fmla="*/ 0 h 176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142" h="1765841" fill="none" extrusionOk="0">
                        <a:moveTo>
                          <a:pt x="0" y="0"/>
                        </a:moveTo>
                        <a:cubicBezTo>
                          <a:pt x="1850465" y="-49533"/>
                          <a:pt x="8824889" y="-14809"/>
                          <a:pt x="10894142" y="0"/>
                        </a:cubicBezTo>
                        <a:cubicBezTo>
                          <a:pt x="10749755" y="663354"/>
                          <a:pt x="11023263" y="933566"/>
                          <a:pt x="10894142" y="1765841"/>
                        </a:cubicBezTo>
                        <a:cubicBezTo>
                          <a:pt x="7906729" y="1717610"/>
                          <a:pt x="4992186" y="1850296"/>
                          <a:pt x="0" y="1765841"/>
                        </a:cubicBezTo>
                        <a:cubicBezTo>
                          <a:pt x="-21893" y="1154115"/>
                          <a:pt x="48123" y="299716"/>
                          <a:pt x="0" y="0"/>
                        </a:cubicBezTo>
                        <a:close/>
                      </a:path>
                      <a:path w="10894142" h="1765841" stroke="0" extrusionOk="0">
                        <a:moveTo>
                          <a:pt x="0" y="0"/>
                        </a:moveTo>
                        <a:cubicBezTo>
                          <a:pt x="2592044" y="118645"/>
                          <a:pt x="7070264" y="116012"/>
                          <a:pt x="10894142" y="0"/>
                        </a:cubicBezTo>
                        <a:cubicBezTo>
                          <a:pt x="11014797" y="626406"/>
                          <a:pt x="10785335" y="1331704"/>
                          <a:pt x="10894142" y="1765841"/>
                        </a:cubicBezTo>
                        <a:cubicBezTo>
                          <a:pt x="6636012" y="1900441"/>
                          <a:pt x="5102076" y="1608645"/>
                          <a:pt x="0" y="1765841"/>
                        </a:cubicBezTo>
                        <a:cubicBezTo>
                          <a:pt x="41792" y="1183853"/>
                          <a:pt x="-37890" y="738307"/>
                          <a:pt x="0" y="0"/>
                        </a:cubicBezTo>
                        <a:close/>
                      </a:path>
                    </a:pathLst>
                  </a:custGeom>
                  <ask:type>
                    <ask:lineSketchNone/>
                  </ask:type>
                </ask:lineSketchStyleProps>
              </a:ext>
            </a:extLst>
          </a:ln>
          <a:effectLst>
            <a:softEdge rad="87778"/>
          </a:effectLst>
        </p:spPr>
        <p:txBody>
          <a:bodyPr vert="horz" lIns="91440" tIns="45720" rIns="91440" bIns="45720" rtlCol="0" anchor="ctr" anchorCtr="1">
            <a:normAutofit/>
          </a:bodyPr>
          <a:lstStyle/>
          <a:p>
            <a:pPr algn="ctr">
              <a:lnSpc>
                <a:spcPct val="120000"/>
              </a:lnSpc>
              <a:spcBef>
                <a:spcPts val="600"/>
              </a:spcBef>
              <a:buFont typeface="Arial" panose="020B0604020202020204" pitchFamily="34" charset="0"/>
            </a:pPr>
            <a:r>
              <a:rPr lang="de-DE" sz="4400">
                <a:solidFill>
                  <a:srgbClr val="00006F"/>
                </a:solidFill>
                <a:ea typeface="+mn-ea"/>
                <a:cs typeface="+mn-cs"/>
              </a:rPr>
              <a:t>Luft- &amp; Wasserqualität im Vergleich </a:t>
            </a:r>
          </a:p>
        </p:txBody>
      </p:sp>
      <p:sp>
        <p:nvSpPr>
          <p:cNvPr id="3" name="Inhaltsplatzhalter 2">
            <a:extLst>
              <a:ext uri="{FF2B5EF4-FFF2-40B4-BE49-F238E27FC236}">
                <a16:creationId xmlns:a16="http://schemas.microsoft.com/office/drawing/2014/main" id="{B646FF5A-1091-3CF6-0718-153E792FC22D}"/>
              </a:ext>
            </a:extLst>
          </p:cNvPr>
          <p:cNvSpPr>
            <a:spLocks noGrp="1"/>
          </p:cNvSpPr>
          <p:nvPr>
            <p:ph idx="1"/>
          </p:nvPr>
        </p:nvSpPr>
        <p:spPr>
          <a:xfrm>
            <a:off x="648000" y="2243276"/>
            <a:ext cx="11133690" cy="1816264"/>
          </a:xfrm>
          <a:solidFill>
            <a:schemeClr val="bg1"/>
          </a:solidFill>
          <a:ln w="12700">
            <a:solidFill>
              <a:srgbClr val="63A1C5"/>
            </a:solidFill>
          </a:ln>
        </p:spPr>
        <p:txBody>
          <a:bodyPr vert="horz" lIns="91440" tIns="45720" rIns="91440" bIns="45720" rtlCol="0" anchor="ctr" anchorCtr="1">
            <a:normAutofit/>
          </a:bodyPr>
          <a:lstStyle/>
          <a:p>
            <a:pPr marL="2492375" indent="0">
              <a:buNone/>
            </a:pPr>
            <a:r>
              <a:rPr lang="de-AT" sz="3200">
                <a:solidFill>
                  <a:srgbClr val="00006F"/>
                </a:solidFill>
              </a:rPr>
              <a:t>Gesundes, sauberes Trinkwasser</a:t>
            </a:r>
            <a:br>
              <a:rPr lang="de-AT" sz="3200">
                <a:solidFill>
                  <a:srgbClr val="00006F"/>
                </a:solidFill>
              </a:rPr>
            </a:br>
            <a:r>
              <a:rPr lang="de-AT" sz="3200">
                <a:solidFill>
                  <a:srgbClr val="00006F"/>
                </a:solidFill>
              </a:rPr>
              <a:t>für uns eine Selbstverständlichkeit.</a:t>
            </a:r>
          </a:p>
        </p:txBody>
      </p:sp>
      <p:sp>
        <p:nvSpPr>
          <p:cNvPr id="4" name="Inhaltsplatzhalter 2">
            <a:extLst>
              <a:ext uri="{FF2B5EF4-FFF2-40B4-BE49-F238E27FC236}">
                <a16:creationId xmlns:a16="http://schemas.microsoft.com/office/drawing/2014/main" id="{28AB26BB-F0BE-F94A-FFA2-3B9E72686241}"/>
              </a:ext>
            </a:extLst>
          </p:cNvPr>
          <p:cNvSpPr txBox="1">
            <a:spLocks/>
          </p:cNvSpPr>
          <p:nvPr/>
        </p:nvSpPr>
        <p:spPr>
          <a:xfrm>
            <a:off x="648001" y="4180699"/>
            <a:ext cx="11133689" cy="2209633"/>
          </a:xfrm>
          <a:prstGeom prst="rect">
            <a:avLst/>
          </a:prstGeom>
          <a:solidFill>
            <a:schemeClr val="bg1"/>
          </a:solidFill>
          <a:ln w="12700">
            <a:solidFill>
              <a:srgbClr val="63A1C5"/>
            </a:solidFill>
          </a:ln>
        </p:spPr>
        <p:txBody>
          <a:bodyPr vert="horz" lIns="91440" tIns="45720" rIns="91440" bIns="45720" rtlCol="0" anchor="ctr" anchorCtr="1">
            <a:normAutofit/>
          </a:bodyPr>
          <a:lstStyle>
            <a:lvl1pPr indent="0" algn="just" defTabSz="914400">
              <a:lnSpc>
                <a:spcPct val="120000"/>
              </a:lnSpc>
              <a:spcBef>
                <a:spcPts val="600"/>
              </a:spcBef>
              <a:buFont typeface="Arial" panose="020B0604020202020204" pitchFamily="34" charset="0"/>
              <a:buNone/>
              <a:defRPr sz="3200" b="0" i="0">
                <a:solidFill>
                  <a:srgbClr val="00006F"/>
                </a:solidFill>
                <a:latin typeface="Lato" panose="020F0502020204030203" pitchFamily="34" charset="0"/>
              </a:defRPr>
            </a:lvl1pPr>
            <a:lvl2pPr marL="685800" indent="-228600" defTabSz="914400">
              <a:lnSpc>
                <a:spcPct val="120000"/>
              </a:lnSpc>
              <a:spcBef>
                <a:spcPts val="600"/>
              </a:spcBef>
              <a:buFont typeface="Arial" panose="020B0604020202020204" pitchFamily="34" charset="0"/>
              <a:buChar char="•"/>
              <a:defRPr sz="2400" b="0" i="0">
                <a:solidFill>
                  <a:schemeClr val="bg1"/>
                </a:solidFill>
                <a:latin typeface="Lato" panose="020F0502020204030203" pitchFamily="34" charset="0"/>
              </a:defRPr>
            </a:lvl2pPr>
            <a:lvl3pPr marL="1143000" indent="-228600" defTabSz="914400">
              <a:lnSpc>
                <a:spcPct val="120000"/>
              </a:lnSpc>
              <a:spcBef>
                <a:spcPts val="600"/>
              </a:spcBef>
              <a:buFont typeface="Arial" panose="020B0604020202020204" pitchFamily="34" charset="0"/>
              <a:buChar char="•"/>
              <a:defRPr sz="2000" b="0" i="0">
                <a:solidFill>
                  <a:schemeClr val="bg1"/>
                </a:solidFill>
                <a:latin typeface="Lato" panose="020F0502020204030203" pitchFamily="34" charset="0"/>
              </a:defRPr>
            </a:lvl3pPr>
            <a:lvl4pPr marL="16002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4pPr>
            <a:lvl5pPr marL="2057400" indent="-228600" defTabSz="914400">
              <a:lnSpc>
                <a:spcPct val="120000"/>
              </a:lnSpc>
              <a:spcBef>
                <a:spcPts val="600"/>
              </a:spcBef>
              <a:buFont typeface="Arial" panose="020B0604020202020204" pitchFamily="34" charset="0"/>
              <a:buChar char="•"/>
              <a:defRPr b="0" i="0">
                <a:solidFill>
                  <a:schemeClr val="bg1"/>
                </a:solidFill>
                <a:latin typeface="Lato" panose="020F0502020204030203"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2182813" algn="l"/>
            <a:r>
              <a:rPr lang="de-AT" dirty="0"/>
              <a:t>Wie selbstverständlich ist für uns</a:t>
            </a:r>
            <a:br>
              <a:rPr lang="de-AT" dirty="0"/>
            </a:br>
            <a:r>
              <a:rPr lang="de-AT" dirty="0"/>
              <a:t>die Luft, die wir 24/7 atmen?</a:t>
            </a:r>
          </a:p>
        </p:txBody>
      </p:sp>
      <p:pic>
        <p:nvPicPr>
          <p:cNvPr id="7" name="Grafik 6" descr="Gedanken Silhouette">
            <a:extLst>
              <a:ext uri="{FF2B5EF4-FFF2-40B4-BE49-F238E27FC236}">
                <a16:creationId xmlns:a16="http://schemas.microsoft.com/office/drawing/2014/main" id="{82425D22-62AC-5E9B-34C5-9081FDD809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493599" y="4314949"/>
            <a:ext cx="1941132" cy="1941132"/>
          </a:xfrm>
          <a:prstGeom prst="rect">
            <a:avLst/>
          </a:prstGeom>
        </p:spPr>
      </p:pic>
      <p:sp>
        <p:nvSpPr>
          <p:cNvPr id="5" name="Textfeld 4">
            <a:extLst>
              <a:ext uri="{FF2B5EF4-FFF2-40B4-BE49-F238E27FC236}">
                <a16:creationId xmlns:a16="http://schemas.microsoft.com/office/drawing/2014/main" id="{EEA48988-80A5-7CEF-5C91-B6C5227B5078}"/>
              </a:ext>
            </a:extLst>
          </p:cNvPr>
          <p:cNvSpPr txBox="1"/>
          <p:nvPr/>
        </p:nvSpPr>
        <p:spPr>
          <a:xfrm>
            <a:off x="173421" y="3310759"/>
            <a:ext cx="184731" cy="369332"/>
          </a:xfrm>
          <a:prstGeom prst="rect">
            <a:avLst/>
          </a:prstGeom>
          <a:noFill/>
        </p:spPr>
        <p:txBody>
          <a:bodyPr wrap="none" rtlCol="0">
            <a:spAutoFit/>
          </a:bodyPr>
          <a:lstStyle/>
          <a:p>
            <a:endParaRPr lang="de-DE">
              <a:latin typeface="Lato" panose="020F0502020204030203" pitchFamily="34" charset="0"/>
            </a:endParaRPr>
          </a:p>
        </p:txBody>
      </p:sp>
      <p:pic>
        <p:nvPicPr>
          <p:cNvPr id="8" name="Grafik 7" descr="Tropfender Wasserhahn Silhouette">
            <a:extLst>
              <a:ext uri="{FF2B5EF4-FFF2-40B4-BE49-F238E27FC236}">
                <a16:creationId xmlns:a16="http://schemas.microsoft.com/office/drawing/2014/main" id="{811CA505-E8EF-10F2-C5E9-1EEF062A09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18030" y="2211148"/>
            <a:ext cx="2092271" cy="1816264"/>
          </a:xfrm>
          <a:prstGeom prst="rect">
            <a:avLst/>
          </a:prstGeom>
        </p:spPr>
      </p:pic>
    </p:spTree>
    <p:extLst>
      <p:ext uri="{BB962C8B-B14F-4D97-AF65-F5344CB8AC3E}">
        <p14:creationId xmlns:p14="http://schemas.microsoft.com/office/powerpoint/2010/main" val="159279440"/>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6E724-1BFD-844A-C103-7CDE0EB67BC7}"/>
            </a:ext>
          </a:extLst>
        </p:cNvPr>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8B8D01C3-360F-44D0-E079-C21282CF6C00}"/>
              </a:ext>
            </a:extLst>
          </p:cNvPr>
          <p:cNvSpPr/>
          <p:nvPr/>
        </p:nvSpPr>
        <p:spPr>
          <a:xfrm>
            <a:off x="838200" y="1484727"/>
            <a:ext cx="10515600" cy="521818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de-AT"/>
          </a:p>
        </p:txBody>
      </p:sp>
      <p:sp>
        <p:nvSpPr>
          <p:cNvPr id="2" name="Titel 1">
            <a:extLst>
              <a:ext uri="{FF2B5EF4-FFF2-40B4-BE49-F238E27FC236}">
                <a16:creationId xmlns:a16="http://schemas.microsoft.com/office/drawing/2014/main" id="{36DDF47E-F6E6-BFA9-CF95-8A1782FBABAE}"/>
              </a:ext>
            </a:extLst>
          </p:cNvPr>
          <p:cNvSpPr>
            <a:spLocks noGrp="1"/>
          </p:cNvSpPr>
          <p:nvPr>
            <p:ph type="title"/>
          </p:nvPr>
        </p:nvSpPr>
        <p:spPr>
          <a:xfrm>
            <a:off x="838200" y="265112"/>
            <a:ext cx="10515600" cy="1185379"/>
          </a:xfrm>
          <a:solidFill>
            <a:schemeClr val="bg1"/>
          </a:solidFill>
          <a:ln w="38100" cap="rnd" cmpd="tri">
            <a:solidFill>
              <a:srgbClr val="63A1C5"/>
            </a:solidFill>
            <a:extLst>
              <a:ext uri="{C807C97D-BFC1-408E-A445-0C87EB9F89A2}">
                <ask:lineSketchStyleProps xmlns:ask="http://schemas.microsoft.com/office/drawing/2018/sketchyshapes" sd="1219033472">
                  <a:custGeom>
                    <a:avLst/>
                    <a:gdLst>
                      <a:gd name="connsiteX0" fmla="*/ 0 w 10894142"/>
                      <a:gd name="connsiteY0" fmla="*/ 0 h 1765841"/>
                      <a:gd name="connsiteX1" fmla="*/ 10894142 w 10894142"/>
                      <a:gd name="connsiteY1" fmla="*/ 0 h 1765841"/>
                      <a:gd name="connsiteX2" fmla="*/ 10894142 w 10894142"/>
                      <a:gd name="connsiteY2" fmla="*/ 1765841 h 1765841"/>
                      <a:gd name="connsiteX3" fmla="*/ 0 w 10894142"/>
                      <a:gd name="connsiteY3" fmla="*/ 1765841 h 1765841"/>
                      <a:gd name="connsiteX4" fmla="*/ 0 w 10894142"/>
                      <a:gd name="connsiteY4" fmla="*/ 0 h 176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142" h="1765841" fill="none" extrusionOk="0">
                        <a:moveTo>
                          <a:pt x="0" y="0"/>
                        </a:moveTo>
                        <a:cubicBezTo>
                          <a:pt x="1850465" y="-49533"/>
                          <a:pt x="8824889" y="-14809"/>
                          <a:pt x="10894142" y="0"/>
                        </a:cubicBezTo>
                        <a:cubicBezTo>
                          <a:pt x="10749755" y="663354"/>
                          <a:pt x="11023263" y="933566"/>
                          <a:pt x="10894142" y="1765841"/>
                        </a:cubicBezTo>
                        <a:cubicBezTo>
                          <a:pt x="7906729" y="1717610"/>
                          <a:pt x="4992186" y="1850296"/>
                          <a:pt x="0" y="1765841"/>
                        </a:cubicBezTo>
                        <a:cubicBezTo>
                          <a:pt x="-21893" y="1154115"/>
                          <a:pt x="48123" y="299716"/>
                          <a:pt x="0" y="0"/>
                        </a:cubicBezTo>
                        <a:close/>
                      </a:path>
                      <a:path w="10894142" h="1765841" stroke="0" extrusionOk="0">
                        <a:moveTo>
                          <a:pt x="0" y="0"/>
                        </a:moveTo>
                        <a:cubicBezTo>
                          <a:pt x="2592044" y="118645"/>
                          <a:pt x="7070264" y="116012"/>
                          <a:pt x="10894142" y="0"/>
                        </a:cubicBezTo>
                        <a:cubicBezTo>
                          <a:pt x="11014797" y="626406"/>
                          <a:pt x="10785335" y="1331704"/>
                          <a:pt x="10894142" y="1765841"/>
                        </a:cubicBezTo>
                        <a:cubicBezTo>
                          <a:pt x="6636012" y="1900441"/>
                          <a:pt x="5102076" y="1608645"/>
                          <a:pt x="0" y="1765841"/>
                        </a:cubicBezTo>
                        <a:cubicBezTo>
                          <a:pt x="41792" y="1183853"/>
                          <a:pt x="-37890" y="738307"/>
                          <a:pt x="0" y="0"/>
                        </a:cubicBezTo>
                        <a:close/>
                      </a:path>
                    </a:pathLst>
                  </a:custGeom>
                  <ask:type>
                    <ask:lineSketchNone/>
                  </ask:type>
                </ask:lineSketchStyleProps>
              </a:ext>
            </a:extLst>
          </a:ln>
          <a:effectLst>
            <a:softEdge rad="87778"/>
          </a:effectLst>
        </p:spPr>
        <p:txBody>
          <a:bodyPr vert="horz" lIns="91440" tIns="45720" rIns="91440" bIns="45720" rtlCol="0" anchor="ctr" anchorCtr="1">
            <a:normAutofit/>
          </a:bodyPr>
          <a:lstStyle/>
          <a:p>
            <a:pPr>
              <a:lnSpc>
                <a:spcPct val="120000"/>
              </a:lnSpc>
              <a:spcBef>
                <a:spcPts val="600"/>
              </a:spcBef>
              <a:buFont typeface="Arial" panose="020B0604020202020204" pitchFamily="34" charset="0"/>
            </a:pPr>
            <a:r>
              <a:rPr lang="de-AT" sz="4400" dirty="0">
                <a:solidFill>
                  <a:srgbClr val="00006F"/>
                </a:solidFill>
                <a:ea typeface="+mn-ea"/>
                <a:cs typeface="+mn-cs"/>
              </a:rPr>
              <a:t>An den Hebeln der Schulluftqualität:</a:t>
            </a:r>
          </a:p>
        </p:txBody>
      </p:sp>
      <p:sp>
        <p:nvSpPr>
          <p:cNvPr id="5" name="Textfeld 4">
            <a:extLst>
              <a:ext uri="{FF2B5EF4-FFF2-40B4-BE49-F238E27FC236}">
                <a16:creationId xmlns:a16="http://schemas.microsoft.com/office/drawing/2014/main" id="{4492871F-613A-E810-5F73-7C17CB42C2A5}"/>
              </a:ext>
            </a:extLst>
          </p:cNvPr>
          <p:cNvSpPr txBox="1"/>
          <p:nvPr/>
        </p:nvSpPr>
        <p:spPr>
          <a:xfrm>
            <a:off x="-2775284" y="1925053"/>
            <a:ext cx="184731" cy="369332"/>
          </a:xfrm>
          <a:prstGeom prst="rect">
            <a:avLst/>
          </a:prstGeom>
          <a:noFill/>
        </p:spPr>
        <p:txBody>
          <a:bodyPr wrap="none" rtlCol="0">
            <a:spAutoFit/>
          </a:bodyPr>
          <a:lstStyle/>
          <a:p>
            <a:endParaRPr lang="de-AT" dirty="0"/>
          </a:p>
        </p:txBody>
      </p:sp>
      <p:pic>
        <p:nvPicPr>
          <p:cNvPr id="16" name="Grafik 15" descr="Ein Bild, das Schrift, Text, weiß, Screenshot enthält.&#10;&#10;KI-generierte Inhalte können fehlerhaft sein.">
            <a:extLst>
              <a:ext uri="{FF2B5EF4-FFF2-40B4-BE49-F238E27FC236}">
                <a16:creationId xmlns:a16="http://schemas.microsoft.com/office/drawing/2014/main" id="{288ED860-728F-32A0-138A-BBE6C643FEBE}"/>
              </a:ext>
            </a:extLst>
          </p:cNvPr>
          <p:cNvPicPr>
            <a:picLocks noChangeAspect="1"/>
          </p:cNvPicPr>
          <p:nvPr/>
        </p:nvPicPr>
        <p:blipFill>
          <a:blip r:embed="rId3"/>
          <a:srcRect r="7654" b="12584"/>
          <a:stretch>
            <a:fillRect/>
          </a:stretch>
        </p:blipFill>
        <p:spPr>
          <a:xfrm>
            <a:off x="1279140" y="1834962"/>
            <a:ext cx="2689442" cy="1030862"/>
          </a:xfrm>
          <a:prstGeom prst="rect">
            <a:avLst/>
          </a:prstGeom>
          <a:ln w="38100">
            <a:solidFill>
              <a:schemeClr val="accent1"/>
            </a:solidFill>
          </a:ln>
        </p:spPr>
      </p:pic>
      <p:pic>
        <p:nvPicPr>
          <p:cNvPr id="26" name="Grafik 25" descr="Ein Bild, das Kleidung, Cartoon, Animation, Person enthält.&#10;&#10;KI-generierte Inhalte können fehlerhaft sein.">
            <a:extLst>
              <a:ext uri="{FF2B5EF4-FFF2-40B4-BE49-F238E27FC236}">
                <a16:creationId xmlns:a16="http://schemas.microsoft.com/office/drawing/2014/main" id="{DD26D296-1581-D19F-56FB-605E436941BA}"/>
              </a:ext>
            </a:extLst>
          </p:cNvPr>
          <p:cNvPicPr>
            <a:picLocks noChangeAspect="1"/>
          </p:cNvPicPr>
          <p:nvPr/>
        </p:nvPicPr>
        <p:blipFill>
          <a:blip r:embed="rId4"/>
          <a:srcRect l="76915" t="1213" r="471" b="56747"/>
          <a:stretch>
            <a:fillRect/>
          </a:stretch>
        </p:blipFill>
        <p:spPr>
          <a:xfrm>
            <a:off x="6804097" y="1722245"/>
            <a:ext cx="1311631" cy="1828745"/>
          </a:xfrm>
          <a:prstGeom prst="rect">
            <a:avLst/>
          </a:prstGeom>
        </p:spPr>
      </p:pic>
      <p:pic>
        <p:nvPicPr>
          <p:cNvPr id="28" name="Grafik 27" descr="Ein Bild, das Kleidung, Cartoon, Animation, Person enthält.&#10;&#10;KI-generierte Inhalte können fehlerhaft sein.">
            <a:extLst>
              <a:ext uri="{FF2B5EF4-FFF2-40B4-BE49-F238E27FC236}">
                <a16:creationId xmlns:a16="http://schemas.microsoft.com/office/drawing/2014/main" id="{A280F8F3-F2DA-D69D-FE21-4C458D5D6FFD}"/>
              </a:ext>
            </a:extLst>
          </p:cNvPr>
          <p:cNvPicPr>
            <a:picLocks noChangeAspect="1"/>
          </p:cNvPicPr>
          <p:nvPr/>
        </p:nvPicPr>
        <p:blipFill>
          <a:blip r:embed="rId4"/>
          <a:srcRect l="31212" t="64527" r="34505" b="291"/>
          <a:stretch>
            <a:fillRect/>
          </a:stretch>
        </p:blipFill>
        <p:spPr>
          <a:xfrm>
            <a:off x="5733721" y="3289934"/>
            <a:ext cx="3327998" cy="2561422"/>
          </a:xfrm>
          <a:prstGeom prst="rect">
            <a:avLst/>
          </a:prstGeom>
        </p:spPr>
      </p:pic>
      <p:pic>
        <p:nvPicPr>
          <p:cNvPr id="29" name="Grafik 28" descr="Ein Bild, das Kleidung, Cartoon, Animation, Person enthält.&#10;&#10;KI-generierte Inhalte können fehlerhaft sein.">
            <a:extLst>
              <a:ext uri="{FF2B5EF4-FFF2-40B4-BE49-F238E27FC236}">
                <a16:creationId xmlns:a16="http://schemas.microsoft.com/office/drawing/2014/main" id="{F286A72D-5C2F-5FEE-3481-A5A66B44BC8E}"/>
              </a:ext>
            </a:extLst>
          </p:cNvPr>
          <p:cNvPicPr>
            <a:picLocks noChangeAspect="1"/>
          </p:cNvPicPr>
          <p:nvPr/>
        </p:nvPicPr>
        <p:blipFill>
          <a:blip r:embed="rId4"/>
          <a:srcRect l="5852" t="49101" r="71863" b="8166"/>
          <a:stretch>
            <a:fillRect/>
          </a:stretch>
        </p:blipFill>
        <p:spPr>
          <a:xfrm flipH="1">
            <a:off x="9958948" y="3409203"/>
            <a:ext cx="1321133" cy="1899984"/>
          </a:xfrm>
          <a:prstGeom prst="rect">
            <a:avLst/>
          </a:prstGeom>
          <a:ln w="38100">
            <a:solidFill>
              <a:schemeClr val="accent1"/>
            </a:solidFill>
          </a:ln>
        </p:spPr>
      </p:pic>
      <p:grpSp>
        <p:nvGrpSpPr>
          <p:cNvPr id="31" name="Gruppieren 30">
            <a:extLst>
              <a:ext uri="{FF2B5EF4-FFF2-40B4-BE49-F238E27FC236}">
                <a16:creationId xmlns:a16="http://schemas.microsoft.com/office/drawing/2014/main" id="{CF5B66A0-9805-D3FD-F438-02BCD886D381}"/>
              </a:ext>
            </a:extLst>
          </p:cNvPr>
          <p:cNvGrpSpPr/>
          <p:nvPr/>
        </p:nvGrpSpPr>
        <p:grpSpPr>
          <a:xfrm>
            <a:off x="4366155" y="1813155"/>
            <a:ext cx="2394605" cy="2050869"/>
            <a:chOff x="4252844" y="2109719"/>
            <a:chExt cx="2394605" cy="2050869"/>
          </a:xfrm>
        </p:grpSpPr>
        <p:pic>
          <p:nvPicPr>
            <p:cNvPr id="25" name="Grafik 24" descr="Ein Bild, das Kleidung, Cartoon, Animation, Person enthält.&#10;&#10;KI-generierte Inhalte können fehlerhaft sein.">
              <a:extLst>
                <a:ext uri="{FF2B5EF4-FFF2-40B4-BE49-F238E27FC236}">
                  <a16:creationId xmlns:a16="http://schemas.microsoft.com/office/drawing/2014/main" id="{18C82454-4C3C-A332-14A6-8172608EE835}"/>
                </a:ext>
              </a:extLst>
            </p:cNvPr>
            <p:cNvPicPr>
              <a:picLocks noChangeAspect="1"/>
            </p:cNvPicPr>
            <p:nvPr/>
          </p:nvPicPr>
          <p:blipFill>
            <a:blip r:embed="rId4"/>
            <a:srcRect l="36185" t="1739" r="29532" b="59112"/>
            <a:stretch>
              <a:fillRect/>
            </a:stretch>
          </p:blipFill>
          <p:spPr>
            <a:xfrm>
              <a:off x="4252844" y="2109719"/>
              <a:ext cx="2394605" cy="2050869"/>
            </a:xfrm>
            <a:prstGeom prst="rect">
              <a:avLst/>
            </a:prstGeom>
          </p:spPr>
        </p:pic>
        <p:sp>
          <p:nvSpPr>
            <p:cNvPr id="30" name="Textfeld 29">
              <a:extLst>
                <a:ext uri="{FF2B5EF4-FFF2-40B4-BE49-F238E27FC236}">
                  <a16:creationId xmlns:a16="http://schemas.microsoft.com/office/drawing/2014/main" id="{FB371F4E-CC29-4FB9-E1BF-35940F61B09A}"/>
                </a:ext>
              </a:extLst>
            </p:cNvPr>
            <p:cNvSpPr txBox="1"/>
            <p:nvPr/>
          </p:nvSpPr>
          <p:spPr>
            <a:xfrm>
              <a:off x="4533093" y="3530292"/>
              <a:ext cx="844181" cy="215444"/>
            </a:xfrm>
            <a:prstGeom prst="rect">
              <a:avLst/>
            </a:prstGeom>
            <a:solidFill>
              <a:schemeClr val="lt1">
                <a:alpha val="74131"/>
              </a:schemeClr>
            </a:solidFill>
            <a:scene3d>
              <a:camera prst="orthographicFront">
                <a:rot lat="2018645" lon="1086798" rev="616319"/>
              </a:camera>
              <a:lightRig rig="threePt" dir="t"/>
            </a:scene3d>
          </p:spPr>
          <p:txBody>
            <a:bodyPr wrap="square" lIns="36000" tIns="0" rIns="36000" bIns="0" rtlCol="0">
              <a:spAutoFit/>
            </a:bodyPr>
            <a:lstStyle/>
            <a:p>
              <a:r>
                <a:rPr lang="de-AT" sz="1400" dirty="0"/>
                <a:t>Direktorin</a:t>
              </a:r>
            </a:p>
          </p:txBody>
        </p:sp>
      </p:grpSp>
      <p:pic>
        <p:nvPicPr>
          <p:cNvPr id="27" name="Grafik 26" descr="Ein Bild, das Kleidung, Cartoon, Animation, Person enthält.&#10;&#10;KI-generierte Inhalte können fehlerhaft sein.">
            <a:extLst>
              <a:ext uri="{FF2B5EF4-FFF2-40B4-BE49-F238E27FC236}">
                <a16:creationId xmlns:a16="http://schemas.microsoft.com/office/drawing/2014/main" id="{693C0185-470B-1107-2CC4-C238AB482F7C}"/>
              </a:ext>
            </a:extLst>
          </p:cNvPr>
          <p:cNvPicPr>
            <a:picLocks noChangeAspect="1"/>
          </p:cNvPicPr>
          <p:nvPr/>
        </p:nvPicPr>
        <p:blipFill>
          <a:blip r:embed="rId4"/>
          <a:srcRect l="67380" t="64052" r="-1663" b="766"/>
          <a:stretch>
            <a:fillRect/>
          </a:stretch>
        </p:blipFill>
        <p:spPr>
          <a:xfrm>
            <a:off x="4154298" y="3846178"/>
            <a:ext cx="2359848" cy="1816277"/>
          </a:xfrm>
          <a:prstGeom prst="rect">
            <a:avLst/>
          </a:prstGeom>
        </p:spPr>
      </p:pic>
      <p:sp>
        <p:nvSpPr>
          <p:cNvPr id="33" name="Textfeld 32">
            <a:extLst>
              <a:ext uri="{FF2B5EF4-FFF2-40B4-BE49-F238E27FC236}">
                <a16:creationId xmlns:a16="http://schemas.microsoft.com/office/drawing/2014/main" id="{AF8DFB32-B41D-4A95-0DCE-6DCC4154724C}"/>
              </a:ext>
            </a:extLst>
          </p:cNvPr>
          <p:cNvSpPr txBox="1"/>
          <p:nvPr/>
        </p:nvSpPr>
        <p:spPr>
          <a:xfrm>
            <a:off x="838200" y="5669231"/>
            <a:ext cx="10515600" cy="815608"/>
          </a:xfrm>
          <a:prstGeom prst="rect">
            <a:avLst/>
          </a:prstGeom>
          <a:noFill/>
        </p:spPr>
        <p:txBody>
          <a:bodyPr wrap="square">
            <a:spAutoFit/>
          </a:bodyPr>
          <a:lstStyle/>
          <a:p>
            <a:pPr algn="ctr"/>
            <a:r>
              <a:rPr lang="de-AT" sz="2300" b="1" dirty="0">
                <a:solidFill>
                  <a:srgbClr val="00006F"/>
                </a:solidFill>
                <a:latin typeface="Arial" panose="020B0604020202020204" pitchFamily="34" charset="0"/>
              </a:rPr>
              <a:t>Viele Akteure mit unterschiedlichen Verantwortungen &amp; Schwerpunkten</a:t>
            </a:r>
          </a:p>
          <a:p>
            <a:pPr algn="ctr"/>
            <a:r>
              <a:rPr lang="de-AT" sz="2400" b="0" i="0" u="none" strike="noStrike" dirty="0">
                <a:solidFill>
                  <a:srgbClr val="00006F"/>
                </a:solidFill>
                <a:effectLst/>
                <a:latin typeface="Arial" panose="020B0604020202020204" pitchFamily="34" charset="0"/>
              </a:rPr>
              <a:t>Gute Luft bedeutet Fürsorge, Gesundheit &amp; Bildung!</a:t>
            </a:r>
          </a:p>
        </p:txBody>
      </p:sp>
      <p:pic>
        <p:nvPicPr>
          <p:cNvPr id="35" name="Grafik 34" descr="Ein Bild, das Kleidung, Animation, Animierter Cartoon, Darstellung enthält.&#10;&#10;KI-generierte Inhalte können fehlerhaft sein.">
            <a:extLst>
              <a:ext uri="{FF2B5EF4-FFF2-40B4-BE49-F238E27FC236}">
                <a16:creationId xmlns:a16="http://schemas.microsoft.com/office/drawing/2014/main" id="{6F89D94B-5172-0C31-CA7A-3FEC22AF4DF3}"/>
              </a:ext>
            </a:extLst>
          </p:cNvPr>
          <p:cNvPicPr>
            <a:picLocks noChangeAspect="1"/>
          </p:cNvPicPr>
          <p:nvPr/>
        </p:nvPicPr>
        <p:blipFill>
          <a:blip r:embed="rId5"/>
          <a:srcRect l="48352" t="17558" r="18076" b="8328"/>
          <a:stretch>
            <a:fillRect/>
          </a:stretch>
        </p:blipFill>
        <p:spPr>
          <a:xfrm flipH="1">
            <a:off x="8683716" y="3410822"/>
            <a:ext cx="1146528" cy="1898365"/>
          </a:xfrm>
          <a:prstGeom prst="rect">
            <a:avLst/>
          </a:prstGeom>
          <a:ln w="38100">
            <a:solidFill>
              <a:schemeClr val="accent1"/>
            </a:solidFill>
          </a:ln>
        </p:spPr>
      </p:pic>
      <p:pic>
        <p:nvPicPr>
          <p:cNvPr id="2050" name="Picture 2">
            <a:extLst>
              <a:ext uri="{FF2B5EF4-FFF2-40B4-BE49-F238E27FC236}">
                <a16:creationId xmlns:a16="http://schemas.microsoft.com/office/drawing/2014/main" id="{A0E69CB6-0311-5DA9-3286-FE0D18A1702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0" r="4066"/>
          <a:stretch>
            <a:fillRect/>
          </a:stretch>
        </p:blipFill>
        <p:spPr bwMode="auto">
          <a:xfrm>
            <a:off x="8322477" y="1627729"/>
            <a:ext cx="2487036" cy="866773"/>
          </a:xfrm>
          <a:prstGeom prst="rect">
            <a:avLst/>
          </a:prstGeom>
          <a:ln w="38100">
            <a:solidFill>
              <a:schemeClr val="accent1"/>
            </a:solidFill>
          </a:ln>
          <a:extLst>
            <a:ext uri="{909E8E84-426E-40DD-AFC4-6F175D3DCCD1}">
              <a14:hiddenFill xmlns:a14="http://schemas.microsoft.com/office/drawing/2010/main">
                <a:solidFill>
                  <a:srgbClr val="FFFFFF"/>
                </a:solidFill>
              </a14:hiddenFill>
            </a:ext>
          </a:extLst>
        </p:spPr>
      </p:pic>
      <p:pic>
        <p:nvPicPr>
          <p:cNvPr id="2052" name="Picture 4" descr="Dachverband der Elternverbände">
            <a:extLst>
              <a:ext uri="{FF2B5EF4-FFF2-40B4-BE49-F238E27FC236}">
                <a16:creationId xmlns:a16="http://schemas.microsoft.com/office/drawing/2014/main" id="{D0BCAB11-8B0A-6143-2CBA-5440861625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2476" y="2534576"/>
            <a:ext cx="2487037" cy="785387"/>
          </a:xfrm>
          <a:prstGeom prst="rect">
            <a:avLst/>
          </a:prstGeom>
          <a:ln w="38100">
            <a:solidFill>
              <a:schemeClr val="accent1"/>
            </a:solidFill>
          </a:ln>
          <a:extLst>
            <a:ext uri="{909E8E84-426E-40DD-AFC4-6F175D3DCCD1}">
              <a14:hiddenFill xmlns:a14="http://schemas.microsoft.com/office/drawing/2010/main">
                <a:solidFill>
                  <a:srgbClr val="FFFFFF"/>
                </a:solidFill>
              </a14:hiddenFill>
            </a:ext>
          </a:extLst>
        </p:spPr>
      </p:pic>
      <p:pic>
        <p:nvPicPr>
          <p:cNvPr id="24" name="Grafik 23" descr="Ein Bild, das Kleidung, Cartoon, Animation, Person enthält.&#10;&#10;KI-generierte Inhalte können fehlerhaft sein.">
            <a:extLst>
              <a:ext uri="{FF2B5EF4-FFF2-40B4-BE49-F238E27FC236}">
                <a16:creationId xmlns:a16="http://schemas.microsoft.com/office/drawing/2014/main" id="{9A84693D-E6FC-B21D-5F49-E07B80A2051F}"/>
              </a:ext>
            </a:extLst>
          </p:cNvPr>
          <p:cNvPicPr>
            <a:picLocks noChangeAspect="1"/>
          </p:cNvPicPr>
          <p:nvPr/>
        </p:nvPicPr>
        <p:blipFill>
          <a:blip r:embed="rId4"/>
          <a:srcRect l="5939" r="70814" b="57960"/>
          <a:stretch>
            <a:fillRect/>
          </a:stretch>
        </p:blipFill>
        <p:spPr>
          <a:xfrm>
            <a:off x="10274009" y="2027976"/>
            <a:ext cx="1032980" cy="1401024"/>
          </a:xfrm>
          <a:prstGeom prst="rect">
            <a:avLst/>
          </a:prstGeom>
        </p:spPr>
      </p:pic>
      <p:pic>
        <p:nvPicPr>
          <p:cNvPr id="2054" name="Picture 6" descr="Entwurf PSG III: Pflegeberatung soll ab 2017 primäre Gemeinde-Aufgabe sein  - Lazarus">
            <a:extLst>
              <a:ext uri="{FF2B5EF4-FFF2-40B4-BE49-F238E27FC236}">
                <a16:creationId xmlns:a16="http://schemas.microsoft.com/office/drawing/2014/main" id="{D6CF9A12-C511-AA67-D1B2-8E4937C9136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2818" b="12416"/>
          <a:stretch>
            <a:fillRect/>
          </a:stretch>
        </p:blipFill>
        <p:spPr bwMode="auto">
          <a:xfrm>
            <a:off x="1279140" y="4399141"/>
            <a:ext cx="2689442" cy="1169847"/>
          </a:xfrm>
          <a:prstGeom prst="rect">
            <a:avLst/>
          </a:prstGeom>
          <a:ln w="38100">
            <a:solidFill>
              <a:schemeClr val="accent1"/>
            </a:solidFill>
          </a:ln>
          <a:extLst>
            <a:ext uri="{909E8E84-426E-40DD-AFC4-6F175D3DCCD1}">
              <a14:hiddenFill xmlns:a14="http://schemas.microsoft.com/office/drawing/2010/main">
                <a:solidFill>
                  <a:srgbClr val="FFFFFF"/>
                </a:solidFill>
              </a14:hiddenFill>
            </a:ext>
          </a:extLst>
        </p:spPr>
      </p:pic>
      <p:grpSp>
        <p:nvGrpSpPr>
          <p:cNvPr id="4" name="Gruppieren 3">
            <a:extLst>
              <a:ext uri="{FF2B5EF4-FFF2-40B4-BE49-F238E27FC236}">
                <a16:creationId xmlns:a16="http://schemas.microsoft.com/office/drawing/2014/main" id="{624741C5-E608-A6C0-63D7-97C24E80BA24}"/>
              </a:ext>
            </a:extLst>
          </p:cNvPr>
          <p:cNvGrpSpPr/>
          <p:nvPr/>
        </p:nvGrpSpPr>
        <p:grpSpPr>
          <a:xfrm>
            <a:off x="1279140" y="3175645"/>
            <a:ext cx="2689442" cy="1030862"/>
            <a:chOff x="1279140" y="3175645"/>
            <a:chExt cx="2689442" cy="1030862"/>
          </a:xfrm>
        </p:grpSpPr>
        <p:pic>
          <p:nvPicPr>
            <p:cNvPr id="14" name="Grafik 13" descr="Ein Bild, das Text, Schrift, Logo, Screenshot enthält.&#10;&#10;KI-generierte Inhalte können fehlerhaft sein.">
              <a:extLst>
                <a:ext uri="{FF2B5EF4-FFF2-40B4-BE49-F238E27FC236}">
                  <a16:creationId xmlns:a16="http://schemas.microsoft.com/office/drawing/2014/main" id="{951A1992-199A-27F0-CCFF-815E59AFB2CF}"/>
                </a:ext>
              </a:extLst>
            </p:cNvPr>
            <p:cNvPicPr>
              <a:picLocks noChangeAspect="1"/>
            </p:cNvPicPr>
            <p:nvPr/>
          </p:nvPicPr>
          <p:blipFill>
            <a:blip r:embed="rId9"/>
            <a:srcRect t="-1" r="19645" b="11315"/>
            <a:stretch>
              <a:fillRect/>
            </a:stretch>
          </p:blipFill>
          <p:spPr>
            <a:xfrm>
              <a:off x="1279140" y="3175645"/>
              <a:ext cx="2689442" cy="1030862"/>
            </a:xfrm>
            <a:prstGeom prst="rect">
              <a:avLst/>
            </a:prstGeom>
            <a:ln w="38100">
              <a:solidFill>
                <a:schemeClr val="accent1"/>
              </a:solidFill>
            </a:ln>
          </p:spPr>
        </p:pic>
        <p:sp>
          <p:nvSpPr>
            <p:cNvPr id="3" name="Rechteck 2">
              <a:extLst>
                <a:ext uri="{FF2B5EF4-FFF2-40B4-BE49-F238E27FC236}">
                  <a16:creationId xmlns:a16="http://schemas.microsoft.com/office/drawing/2014/main" id="{26B78DF6-9449-3056-BBD2-BD2848EB3FDE}"/>
                </a:ext>
              </a:extLst>
            </p:cNvPr>
            <p:cNvSpPr/>
            <p:nvPr/>
          </p:nvSpPr>
          <p:spPr>
            <a:xfrm>
              <a:off x="1596189" y="3753853"/>
              <a:ext cx="2152986" cy="3609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AT"/>
            </a:p>
          </p:txBody>
        </p:sp>
      </p:grpSp>
    </p:spTree>
    <p:extLst>
      <p:ext uri="{BB962C8B-B14F-4D97-AF65-F5344CB8AC3E}">
        <p14:creationId xmlns:p14="http://schemas.microsoft.com/office/powerpoint/2010/main" val="996069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A903FF19-1E55-F229-065F-7F1E418BE8C4}"/>
              </a:ext>
            </a:extLst>
          </p:cNvPr>
          <p:cNvPicPr>
            <a:picLocks noChangeAspect="1"/>
          </p:cNvPicPr>
          <p:nvPr/>
        </p:nvPicPr>
        <p:blipFill>
          <a:blip r:embed="rId2"/>
          <a:stretch>
            <a:fillRect/>
          </a:stretch>
        </p:blipFill>
        <p:spPr>
          <a:xfrm>
            <a:off x="0" y="-294904"/>
            <a:ext cx="12192000" cy="7884920"/>
          </a:xfrm>
          <a:prstGeom prst="rect">
            <a:avLst/>
          </a:prstGeom>
        </p:spPr>
      </p:pic>
      <p:grpSp>
        <p:nvGrpSpPr>
          <p:cNvPr id="2" name="Gruppieren 1">
            <a:extLst>
              <a:ext uri="{FF2B5EF4-FFF2-40B4-BE49-F238E27FC236}">
                <a16:creationId xmlns:a16="http://schemas.microsoft.com/office/drawing/2014/main" id="{BA5CA917-B836-B35A-21CA-7D712FA440F7}"/>
              </a:ext>
            </a:extLst>
          </p:cNvPr>
          <p:cNvGrpSpPr/>
          <p:nvPr/>
        </p:nvGrpSpPr>
        <p:grpSpPr>
          <a:xfrm>
            <a:off x="281934" y="799515"/>
            <a:ext cx="1632531" cy="5696082"/>
            <a:chOff x="222313" y="951239"/>
            <a:chExt cx="1632531" cy="5696082"/>
          </a:xfrm>
        </p:grpSpPr>
        <p:sp>
          <p:nvSpPr>
            <p:cNvPr id="9" name="Abgerundetes Rechteck 8">
              <a:extLst>
                <a:ext uri="{FF2B5EF4-FFF2-40B4-BE49-F238E27FC236}">
                  <a16:creationId xmlns:a16="http://schemas.microsoft.com/office/drawing/2014/main" id="{73A95578-5E21-DC6C-70F8-864274CF623C}"/>
                </a:ext>
              </a:extLst>
            </p:cNvPr>
            <p:cNvSpPr/>
            <p:nvPr/>
          </p:nvSpPr>
          <p:spPr>
            <a:xfrm>
              <a:off x="238145" y="951239"/>
              <a:ext cx="1600873" cy="154983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de-AT"/>
            </a:p>
          </p:txBody>
        </p:sp>
        <p:sp>
          <p:nvSpPr>
            <p:cNvPr id="10" name="Abgerundetes Rechteck 9">
              <a:extLst>
                <a:ext uri="{FF2B5EF4-FFF2-40B4-BE49-F238E27FC236}">
                  <a16:creationId xmlns:a16="http://schemas.microsoft.com/office/drawing/2014/main" id="{E3755443-1CE2-5994-DE39-CDDC6D4E1FD6}"/>
                </a:ext>
              </a:extLst>
            </p:cNvPr>
            <p:cNvSpPr/>
            <p:nvPr/>
          </p:nvSpPr>
          <p:spPr>
            <a:xfrm>
              <a:off x="238144" y="3024365"/>
              <a:ext cx="1600873" cy="154983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de-AT"/>
            </a:p>
          </p:txBody>
        </p:sp>
        <p:sp>
          <p:nvSpPr>
            <p:cNvPr id="11" name="Abgerundetes Rechteck 10">
              <a:extLst>
                <a:ext uri="{FF2B5EF4-FFF2-40B4-BE49-F238E27FC236}">
                  <a16:creationId xmlns:a16="http://schemas.microsoft.com/office/drawing/2014/main" id="{FE45D037-45A5-81C9-6E3C-1EB9FBF7BAA7}"/>
                </a:ext>
              </a:extLst>
            </p:cNvPr>
            <p:cNvSpPr/>
            <p:nvPr/>
          </p:nvSpPr>
          <p:spPr>
            <a:xfrm>
              <a:off x="227763" y="5097491"/>
              <a:ext cx="1600873" cy="154983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de-AT" dirty="0"/>
            </a:p>
          </p:txBody>
        </p:sp>
        <p:pic>
          <p:nvPicPr>
            <p:cNvPr id="5" name="Grafik 4">
              <a:extLst>
                <a:ext uri="{FF2B5EF4-FFF2-40B4-BE49-F238E27FC236}">
                  <a16:creationId xmlns:a16="http://schemas.microsoft.com/office/drawing/2014/main" id="{CDF20956-5456-82CF-D5E3-4CE1048A3C15}"/>
                </a:ext>
              </a:extLst>
            </p:cNvPr>
            <p:cNvPicPr>
              <a:picLocks noChangeAspect="1"/>
            </p:cNvPicPr>
            <p:nvPr/>
          </p:nvPicPr>
          <p:blipFill>
            <a:blip r:embed="rId3"/>
            <a:srcRect l="71752" t="33917" r="6153" b="48939"/>
            <a:stretch>
              <a:fillRect/>
            </a:stretch>
          </p:blipFill>
          <p:spPr>
            <a:xfrm>
              <a:off x="294026" y="5203716"/>
              <a:ext cx="1489107" cy="1443605"/>
            </a:xfrm>
            <a:prstGeom prst="rect">
              <a:avLst/>
            </a:prstGeom>
          </p:spPr>
        </p:pic>
        <p:pic>
          <p:nvPicPr>
            <p:cNvPr id="6" name="Grafik 5">
              <a:extLst>
                <a:ext uri="{FF2B5EF4-FFF2-40B4-BE49-F238E27FC236}">
                  <a16:creationId xmlns:a16="http://schemas.microsoft.com/office/drawing/2014/main" id="{CECEBF4E-F70F-9C97-D710-4EF84C713809}"/>
                </a:ext>
              </a:extLst>
            </p:cNvPr>
            <p:cNvPicPr>
              <a:picLocks noChangeAspect="1"/>
            </p:cNvPicPr>
            <p:nvPr/>
          </p:nvPicPr>
          <p:blipFill>
            <a:blip r:embed="rId4">
              <a:extLst>
                <a:ext uri="{BEBA8EAE-BF5A-486C-A8C5-ECC9F3942E4B}">
                  <a14:imgProps xmlns:a14="http://schemas.microsoft.com/office/drawing/2010/main">
                    <a14:imgLayer r:embed="rId5">
                      <a14:imgEffect>
                        <a14:saturation sat="255000"/>
                      </a14:imgEffect>
                      <a14:imgEffect>
                        <a14:brightnessContrast bright="-20000"/>
                      </a14:imgEffect>
                    </a14:imgLayer>
                  </a14:imgProps>
                </a:ext>
              </a:extLst>
            </a:blip>
            <a:srcRect l="12295" t="55980" r="61130" b="32063"/>
            <a:stretch>
              <a:fillRect/>
            </a:stretch>
          </p:blipFill>
          <p:spPr>
            <a:xfrm>
              <a:off x="222313" y="1267259"/>
              <a:ext cx="1632531" cy="917790"/>
            </a:xfrm>
            <a:prstGeom prst="rect">
              <a:avLst/>
            </a:prstGeom>
          </p:spPr>
        </p:pic>
        <p:pic>
          <p:nvPicPr>
            <p:cNvPr id="8" name="Grafik 7">
              <a:extLst>
                <a:ext uri="{FF2B5EF4-FFF2-40B4-BE49-F238E27FC236}">
                  <a16:creationId xmlns:a16="http://schemas.microsoft.com/office/drawing/2014/main" id="{A2A5D34F-F20F-06E7-E337-61C805F4E835}"/>
                </a:ext>
              </a:extLst>
            </p:cNvPr>
            <p:cNvPicPr>
              <a:picLocks noChangeAspect="1"/>
            </p:cNvPicPr>
            <p:nvPr/>
          </p:nvPicPr>
          <p:blipFill>
            <a:blip r:embed="rId3"/>
            <a:srcRect l="46763" t="31111" r="31721" b="50562"/>
            <a:stretch>
              <a:fillRect/>
            </a:stretch>
          </p:blipFill>
          <p:spPr>
            <a:xfrm>
              <a:off x="238144" y="2828993"/>
              <a:ext cx="1600873" cy="1703589"/>
            </a:xfrm>
            <a:prstGeom prst="rect">
              <a:avLst/>
            </a:prstGeom>
          </p:spPr>
        </p:pic>
      </p:grpSp>
    </p:spTree>
    <p:extLst>
      <p:ext uri="{BB962C8B-B14F-4D97-AF65-F5344CB8AC3E}">
        <p14:creationId xmlns:p14="http://schemas.microsoft.com/office/powerpoint/2010/main" val="3025793484"/>
      </p:ext>
    </p:extLst>
  </p:cSld>
  <p:clrMapOvr>
    <a:masterClrMapping/>
  </p:clrMapOvr>
</p:sld>
</file>

<file path=ppt/theme/theme1.xml><?xml version="1.0" encoding="utf-8"?>
<a:theme xmlns:a="http://schemas.openxmlformats.org/drawingml/2006/main" name="Benutzerdefiniertes Design">
  <a:themeElements>
    <a:clrScheme name="Bla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1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3.xml><?xml version="1.0" encoding="utf-8"?>
<a:theme xmlns:a="http://schemas.openxmlformats.org/drawingml/2006/main" name="1_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4.xml><?xml version="1.0" encoding="utf-8"?>
<a:theme xmlns:a="http://schemas.openxmlformats.org/drawingml/2006/main" name="2_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5.xml><?xml version="1.0" encoding="utf-8"?>
<a:theme xmlns:a="http://schemas.openxmlformats.org/drawingml/2006/main" name="3_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6.xml><?xml version="1.0" encoding="utf-8"?>
<a:theme xmlns:a="http://schemas.openxmlformats.org/drawingml/2006/main" name="4_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7.xml><?xml version="1.0" encoding="utf-8"?>
<a:theme xmlns:a="http://schemas.openxmlformats.org/drawingml/2006/main" name="5_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8.xml><?xml version="1.0" encoding="utf-8"?>
<a:theme xmlns:a="http://schemas.openxmlformats.org/drawingml/2006/main" name="6_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9.xml><?xml version="1.0" encoding="utf-8"?>
<a:theme xmlns:a="http://schemas.openxmlformats.org/drawingml/2006/main" name="7_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Override1.xml><?xml version="1.0" encoding="utf-8"?>
<a:themeOverride xmlns:a="http://schemas.openxmlformats.org/drawingml/2006/main">
  <a:clrScheme name="Bla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
  <TotalTime>0</TotalTime>
  <Words>3763</Words>
  <Application>Microsoft Macintosh PowerPoint</Application>
  <PresentationFormat>Breitbild</PresentationFormat>
  <Paragraphs>496</Paragraphs>
  <Slides>68</Slides>
  <Notes>35</Notes>
  <HiddenSlides>0</HiddenSlides>
  <MMClips>2</MMClips>
  <ScaleCrop>false</ScaleCrop>
  <HeadingPairs>
    <vt:vector size="6" baseType="variant">
      <vt:variant>
        <vt:lpstr>Verwendete Schriftarten</vt:lpstr>
      </vt:variant>
      <vt:variant>
        <vt:i4>10</vt:i4>
      </vt:variant>
      <vt:variant>
        <vt:lpstr>Design</vt:lpstr>
      </vt:variant>
      <vt:variant>
        <vt:i4>10</vt:i4>
      </vt:variant>
      <vt:variant>
        <vt:lpstr>Folientitel</vt:lpstr>
      </vt:variant>
      <vt:variant>
        <vt:i4>68</vt:i4>
      </vt:variant>
    </vt:vector>
  </HeadingPairs>
  <TitlesOfParts>
    <vt:vector size="88" baseType="lpstr">
      <vt:lpstr>-apple-system</vt:lpstr>
      <vt:lpstr>.Apple Color Emoji UI</vt:lpstr>
      <vt:lpstr>Arial</vt:lpstr>
      <vt:lpstr>Courier New</vt:lpstr>
      <vt:lpstr>DejaVu Sans</vt:lpstr>
      <vt:lpstr>Lato</vt:lpstr>
      <vt:lpstr>Quattrocento Sans</vt:lpstr>
      <vt:lpstr>Symbol</vt:lpstr>
      <vt:lpstr>Wingdings</vt:lpstr>
      <vt:lpstr>YADXm3pZ1HU 0</vt:lpstr>
      <vt:lpstr>Benutzerdefiniertes Design</vt:lpstr>
      <vt:lpstr>Office</vt:lpstr>
      <vt:lpstr>1_Office</vt:lpstr>
      <vt:lpstr>2_Office</vt:lpstr>
      <vt:lpstr>3_Office</vt:lpstr>
      <vt:lpstr>4_Office</vt:lpstr>
      <vt:lpstr>5_Office</vt:lpstr>
      <vt:lpstr>6_Office</vt:lpstr>
      <vt:lpstr>7_Office</vt:lpstr>
      <vt:lpstr>8_Office</vt:lpstr>
      <vt:lpstr>PowerPoint-Präsentation</vt:lpstr>
      <vt:lpstr>PowerPoint-Präsentation</vt:lpstr>
      <vt:lpstr>PowerPoint-Präsentation</vt:lpstr>
      <vt:lpstr>Welche Werte sind uns in unserer Schule als Gemeinde, Eltern &amp; Lehrende wichtig?</vt:lpstr>
      <vt:lpstr>Gesunde Raumluft sichert unsere Werte!</vt:lpstr>
      <vt:lpstr>Tägliche Aufnahme Luft &amp; Wasser in Litern</vt:lpstr>
      <vt:lpstr>Luft- &amp; Wasserqualität im Vergleich </vt:lpstr>
      <vt:lpstr>An den Hebeln der Schulluftqualität:</vt:lpstr>
      <vt:lpstr>PowerPoint-Präsentation</vt:lpstr>
      <vt:lpstr>      - Atmosphäre</vt:lpstr>
      <vt:lpstr>PowerPoint-Präsentation</vt:lpstr>
      <vt:lpstr>PowerPoint-Präsentation</vt:lpstr>
      <vt:lpstr>Virale Stabilität durch ----          </vt:lpstr>
      <vt:lpstr>Kluger Umgang mit Pathogenen</vt:lpstr>
      <vt:lpstr>  Aktuelle Studie ImpAQS/TU-Graz</vt:lpstr>
      <vt:lpstr>PowerPoint-Präsentation</vt:lpstr>
      <vt:lpstr>PAIS-Expertengruppe Wiener Ärztekammer</vt:lpstr>
      <vt:lpstr>PowerPoint-Präsentation</vt:lpstr>
      <vt:lpstr>PowerPoint-Präsentation</vt:lpstr>
      <vt:lpstr>Von Miasmen zu Aerosolen</vt:lpstr>
      <vt:lpstr>Von Miasmen zu Aerosolen</vt:lpstr>
      <vt:lpstr>Von Miasmen zu Aerosolen – das neue Paradigma</vt:lpstr>
      <vt:lpstr>Von Miasmen zu Aerosolen – das neue Paradigma</vt:lpstr>
      <vt:lpstr>Von Miasmen zu Aerosolen – das neue Paradigma</vt:lpstr>
      <vt:lpstr>PowerPoint-Präsentation</vt:lpstr>
      <vt:lpstr>Kinder müssen nicht krank werden, um gesund zu bleiben</vt:lpstr>
      <vt:lpstr>Kinder müssen nicht krank werden, um gesund zu bleiben</vt:lpstr>
      <vt:lpstr>Kinder müssen nicht krank werden, um gesund zu bleiben</vt:lpstr>
      <vt:lpstr>PowerPoint-Präsentation</vt:lpstr>
      <vt:lpstr>PowerPoint-Präsentation</vt:lpstr>
      <vt:lpstr>Kinder müssen nicht krank werden, um gesund zu bleiben</vt:lpstr>
      <vt:lpstr>Kinder müssen nicht krank werden, um gesund zu bleiben</vt:lpstr>
      <vt:lpstr>Kinder müssen nicht krank werden, um gesund zu bleiben</vt:lpstr>
      <vt:lpstr>Kinder müssen nicht krank werden, um gesund zu bleiben</vt:lpstr>
      <vt:lpstr>Kinder müssen nicht krank werden, um gesund zu bleiben</vt:lpstr>
      <vt:lpstr>PowerPoint-Präsentation</vt:lpstr>
      <vt:lpstr>Langzeitfolgen von COVID-19</vt:lpstr>
      <vt:lpstr>Langzeitfolgen von COVID-19</vt:lpstr>
      <vt:lpstr>„Slow COVID“ – eine Hypothese (T. Ryan Gregory)</vt:lpstr>
      <vt:lpstr>PowerPoint-Präsentation</vt:lpstr>
      <vt:lpstr>Krankenstandstage </vt:lpstr>
      <vt:lpstr>PowerPoint-Präsentation</vt:lpstr>
      <vt:lpstr>PowerPoint-Präsentation</vt:lpstr>
      <vt:lpstr>PowerPoint-Präsentation</vt:lpstr>
      <vt:lpstr>Zusammenfassung</vt:lpstr>
      <vt:lpstr>PowerPoint-Präsentation</vt:lpstr>
      <vt:lpstr>PowerPoint-Präsentation</vt:lpstr>
      <vt:lpstr>IGÖ: Verein aus eigener Betroffenheit</vt:lpstr>
      <vt:lpstr>      -Messung „Luftgütegamechanger“</vt:lpstr>
      <vt:lpstr>Luftqualität in Schulen</vt:lpstr>
      <vt:lpstr>PowerPoint-Präsentation</vt:lpstr>
      <vt:lpstr>Chronisch Erkrankte sind…</vt:lpstr>
      <vt:lpstr>LongCOVID ME/CFS  </vt:lpstr>
      <vt:lpstr>Weitere direkte Effekte gesunder Raumluft</vt:lpstr>
      <vt:lpstr>PowerPoint-Präsentation</vt:lpstr>
      <vt:lpstr>Möglichkeiten der Raumluftverbesserung</vt:lpstr>
      <vt:lpstr>Möglichkeiten der Raumluftverbesserung</vt:lpstr>
      <vt:lpstr>Schule: Stoßlüftung – Nicht genügend!</vt:lpstr>
      <vt:lpstr>Lüften nach Bauchgefühl? Nein, nach         !  </vt:lpstr>
      <vt:lpstr>Wichtiger Aspekt: Personenanzahl/Raum</vt:lpstr>
      <vt:lpstr>Schule: Kipplüftung – Luft bleibt stabil</vt:lpstr>
      <vt:lpstr> Sinnvolle Ergänzung: HEPA  __ _________</vt:lpstr>
      <vt:lpstr>     HEPA-Infos</vt:lpstr>
      <vt:lpstr>PowerPoint-Präsentation</vt:lpstr>
      <vt:lpstr>Boston - BPSIAQ</vt:lpstr>
      <vt:lpstr>Tourismusschule Wien</vt:lpstr>
      <vt:lpstr>Chat GPT </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KUNNERT Veronika</dc:creator>
  <cp:keywords/>
  <dc:description/>
  <cp:lastModifiedBy>KUNNERT Veronika</cp:lastModifiedBy>
  <cp:revision>5</cp:revision>
  <cp:lastPrinted>2025-10-05T15:18:10Z</cp:lastPrinted>
  <dcterms:created xsi:type="dcterms:W3CDTF">2022-10-05T18:44:04Z</dcterms:created>
  <dcterms:modified xsi:type="dcterms:W3CDTF">2025-10-15T18:24:16Z</dcterms:modified>
  <cp:category/>
</cp:coreProperties>
</file>